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3.xml" ContentType="application/inkml+xml"/>
  <Override PartName="/ppt/notesSlides/notesSlide19.xml" ContentType="application/vnd.openxmlformats-officedocument.presentationml.notesSlide+xml"/>
  <Override PartName="/ppt/ink/ink4.xml" ContentType="application/inkml+xml"/>
  <Override PartName="/ppt/ink/ink5.xml" ContentType="application/inkml+xml"/>
  <Override PartName="/ppt/notesSlides/notesSlide20.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21.xml" ContentType="application/vnd.openxmlformats-officedocument.presentationml.notesSlide+xml"/>
  <Override PartName="/ppt/ink/ink10.xml" ContentType="application/inkml+xml"/>
  <Override PartName="/ppt/ink/ink11.xml" ContentType="application/inkml+xml"/>
  <Override PartName="/ppt/notesSlides/notesSlide22.xml" ContentType="application/vnd.openxmlformats-officedocument.presentationml.notesSlide+xml"/>
  <Override PartName="/ppt/ink/ink12.xml" ContentType="application/inkml+xml"/>
  <Override PartName="/ppt/notesSlides/notesSlide23.xml" ContentType="application/vnd.openxmlformats-officedocument.presentationml.notesSlide+xml"/>
  <Override PartName="/ppt/ink/ink13.xml" ContentType="application/inkml+xml"/>
  <Override PartName="/ppt/ink/ink14.xml" ContentType="application/inkml+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3"/>
  </p:notesMasterIdLst>
  <p:handoutMasterIdLst>
    <p:handoutMasterId r:id="rId34"/>
  </p:handoutMasterIdLst>
  <p:sldIdLst>
    <p:sldId id="256" r:id="rId2"/>
    <p:sldId id="257" r:id="rId3"/>
    <p:sldId id="258" r:id="rId4"/>
    <p:sldId id="259" r:id="rId5"/>
    <p:sldId id="260" r:id="rId6"/>
    <p:sldId id="261" r:id="rId7"/>
    <p:sldId id="262" r:id="rId8"/>
    <p:sldId id="263" r:id="rId9"/>
    <p:sldId id="264" r:id="rId10"/>
    <p:sldId id="269" r:id="rId11"/>
    <p:sldId id="270" r:id="rId12"/>
    <p:sldId id="274" r:id="rId13"/>
    <p:sldId id="271" r:id="rId14"/>
    <p:sldId id="283" r:id="rId15"/>
    <p:sldId id="284" r:id="rId16"/>
    <p:sldId id="285" r:id="rId17"/>
    <p:sldId id="286" r:id="rId18"/>
    <p:sldId id="272" r:id="rId19"/>
    <p:sldId id="275" r:id="rId20"/>
    <p:sldId id="276" r:id="rId21"/>
    <p:sldId id="277" r:id="rId22"/>
    <p:sldId id="278" r:id="rId23"/>
    <p:sldId id="279" r:id="rId24"/>
    <p:sldId id="280" r:id="rId25"/>
    <p:sldId id="273" r:id="rId26"/>
    <p:sldId id="267" r:id="rId27"/>
    <p:sldId id="281" r:id="rId28"/>
    <p:sldId id="268" r:id="rId29"/>
    <p:sldId id="288" r:id="rId30"/>
    <p:sldId id="287" r:id="rId31"/>
    <p:sldId id="282" r:id="rId32"/>
  </p:sldIdLst>
  <p:sldSz cx="9144000" cy="5715000" type="screen16x10"/>
  <p:notesSz cx="6858000" cy="9144000"/>
  <p:defaultTextStyle>
    <a:defPPr>
      <a:defRPr lang="en-US"/>
    </a:defPPr>
    <a:lvl1pPr marL="0" algn="l" defTabSz="566014" rtl="0" eaLnBrk="1" latinLnBrk="0" hangingPunct="1">
      <a:defRPr sz="2228" kern="1200">
        <a:solidFill>
          <a:schemeClr val="tx1"/>
        </a:solidFill>
        <a:latin typeface="+mn-lt"/>
        <a:ea typeface="+mn-ea"/>
        <a:cs typeface="+mn-cs"/>
      </a:defRPr>
    </a:lvl1pPr>
    <a:lvl2pPr marL="566014" algn="l" defTabSz="566014" rtl="0" eaLnBrk="1" latinLnBrk="0" hangingPunct="1">
      <a:defRPr sz="2228" kern="1200">
        <a:solidFill>
          <a:schemeClr val="tx1"/>
        </a:solidFill>
        <a:latin typeface="+mn-lt"/>
        <a:ea typeface="+mn-ea"/>
        <a:cs typeface="+mn-cs"/>
      </a:defRPr>
    </a:lvl2pPr>
    <a:lvl3pPr marL="1132027" algn="l" defTabSz="566014" rtl="0" eaLnBrk="1" latinLnBrk="0" hangingPunct="1">
      <a:defRPr sz="2228" kern="1200">
        <a:solidFill>
          <a:schemeClr val="tx1"/>
        </a:solidFill>
        <a:latin typeface="+mn-lt"/>
        <a:ea typeface="+mn-ea"/>
        <a:cs typeface="+mn-cs"/>
      </a:defRPr>
    </a:lvl3pPr>
    <a:lvl4pPr marL="1698041" algn="l" defTabSz="566014" rtl="0" eaLnBrk="1" latinLnBrk="0" hangingPunct="1">
      <a:defRPr sz="2228" kern="1200">
        <a:solidFill>
          <a:schemeClr val="tx1"/>
        </a:solidFill>
        <a:latin typeface="+mn-lt"/>
        <a:ea typeface="+mn-ea"/>
        <a:cs typeface="+mn-cs"/>
      </a:defRPr>
    </a:lvl4pPr>
    <a:lvl5pPr marL="2264054" algn="l" defTabSz="566014" rtl="0" eaLnBrk="1" latinLnBrk="0" hangingPunct="1">
      <a:defRPr sz="2228" kern="1200">
        <a:solidFill>
          <a:schemeClr val="tx1"/>
        </a:solidFill>
        <a:latin typeface="+mn-lt"/>
        <a:ea typeface="+mn-ea"/>
        <a:cs typeface="+mn-cs"/>
      </a:defRPr>
    </a:lvl5pPr>
    <a:lvl6pPr marL="2830068" algn="l" defTabSz="566014" rtl="0" eaLnBrk="1" latinLnBrk="0" hangingPunct="1">
      <a:defRPr sz="2228" kern="1200">
        <a:solidFill>
          <a:schemeClr val="tx1"/>
        </a:solidFill>
        <a:latin typeface="+mn-lt"/>
        <a:ea typeface="+mn-ea"/>
        <a:cs typeface="+mn-cs"/>
      </a:defRPr>
    </a:lvl6pPr>
    <a:lvl7pPr marL="3396082" algn="l" defTabSz="566014" rtl="0" eaLnBrk="1" latinLnBrk="0" hangingPunct="1">
      <a:defRPr sz="2228" kern="1200">
        <a:solidFill>
          <a:schemeClr val="tx1"/>
        </a:solidFill>
        <a:latin typeface="+mn-lt"/>
        <a:ea typeface="+mn-ea"/>
        <a:cs typeface="+mn-cs"/>
      </a:defRPr>
    </a:lvl7pPr>
    <a:lvl8pPr marL="3962095" algn="l" defTabSz="566014" rtl="0" eaLnBrk="1" latinLnBrk="0" hangingPunct="1">
      <a:defRPr sz="2228" kern="1200">
        <a:solidFill>
          <a:schemeClr val="tx1"/>
        </a:solidFill>
        <a:latin typeface="+mn-lt"/>
        <a:ea typeface="+mn-ea"/>
        <a:cs typeface="+mn-cs"/>
      </a:defRPr>
    </a:lvl8pPr>
    <a:lvl9pPr marL="4528109" algn="l" defTabSz="566014" rtl="0" eaLnBrk="1" latinLnBrk="0" hangingPunct="1">
      <a:defRPr sz="222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Hohenschurz-Schmidt" initials="DH" lastIdx="3" clrIdx="0">
    <p:extLst>
      <p:ext uri="{19B8F6BF-5375-455C-9EA6-DF929625EA0E}">
        <p15:presenceInfo xmlns:p15="http://schemas.microsoft.com/office/powerpoint/2012/main" userId="S::djh219@ic.ac.uk::38701d39-03ab-4cde-8412-73f4feff3d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7EEF7"/>
    <a:srgbClr val="0085CA"/>
    <a:srgbClr val="CBD9EC"/>
    <a:srgbClr val="E4EFF0"/>
    <a:srgbClr val="2885CA"/>
    <a:srgbClr val="D52320"/>
    <a:srgbClr val="003E74"/>
    <a:srgbClr val="E06AF5"/>
    <a:srgbClr val="0A6BCA"/>
    <a:srgbClr val="DF6AF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8A65C2-C29B-8A41-B8C3-FCDCA465AC13}" v="2484" dt="2020-10-09T11:53:00.9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24"/>
    <p:restoredTop sz="68873"/>
  </p:normalViewPr>
  <p:slideViewPr>
    <p:cSldViewPr snapToGrid="0" snapToObjects="1">
      <p:cViewPr varScale="1">
        <p:scale>
          <a:sx n="76" d="100"/>
          <a:sy n="76" d="100"/>
        </p:scale>
        <p:origin x="2224" y="192"/>
      </p:cViewPr>
      <p:guideLst>
        <p:guide orient="horz" pos="1800"/>
        <p:guide pos="2880"/>
      </p:guideLst>
    </p:cSldViewPr>
  </p:slideViewPr>
  <p:notesTextViewPr>
    <p:cViewPr>
      <p:scale>
        <a:sx n="100" d="100"/>
        <a:sy n="100" d="100"/>
      </p:scale>
      <p:origin x="0" y="0"/>
    </p:cViewPr>
  </p:notesTextViewPr>
  <p:notesViewPr>
    <p:cSldViewPr snapToGrid="0" snapToObjects="1">
      <p:cViewPr varScale="1">
        <p:scale>
          <a:sx n="109" d="100"/>
          <a:sy n="109" d="100"/>
        </p:scale>
        <p:origin x="-253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Hohenschurz-Schmidt" userId="38701d39-03ab-4cde-8412-73f4feff3da4" providerId="ADAL" clId="{908A65C2-C29B-8A41-B8C3-FCDCA465AC13}"/>
    <pc:docChg chg="undo redo custSel addSld delSld modSld sldOrd modMainMaster">
      <pc:chgData name="David Hohenschurz-Schmidt" userId="38701d39-03ab-4cde-8412-73f4feff3da4" providerId="ADAL" clId="{908A65C2-C29B-8A41-B8C3-FCDCA465AC13}" dt="2020-10-09T11:55:18.405" v="13494" actId="1035"/>
      <pc:docMkLst>
        <pc:docMk/>
      </pc:docMkLst>
      <pc:sldChg chg="modSp mod">
        <pc:chgData name="David Hohenschurz-Schmidt" userId="38701d39-03ab-4cde-8412-73f4feff3da4" providerId="ADAL" clId="{908A65C2-C29B-8A41-B8C3-FCDCA465AC13}" dt="2020-10-05T16:18:17.337" v="5309" actId="948"/>
        <pc:sldMkLst>
          <pc:docMk/>
          <pc:sldMk cId="176724689" sldId="256"/>
        </pc:sldMkLst>
        <pc:spChg chg="mod">
          <ac:chgData name="David Hohenschurz-Schmidt" userId="38701d39-03ab-4cde-8412-73f4feff3da4" providerId="ADAL" clId="{908A65C2-C29B-8A41-B8C3-FCDCA465AC13}" dt="2020-10-05T16:18:17.337" v="5309" actId="948"/>
          <ac:spMkLst>
            <pc:docMk/>
            <pc:sldMk cId="176724689" sldId="256"/>
            <ac:spMk id="2" creationId="{04B43924-8352-1346-B062-69DB1D250CB1}"/>
          </ac:spMkLst>
        </pc:spChg>
        <pc:spChg chg="mod">
          <ac:chgData name="David Hohenschurz-Schmidt" userId="38701d39-03ab-4cde-8412-73f4feff3da4" providerId="ADAL" clId="{908A65C2-C29B-8A41-B8C3-FCDCA465AC13}" dt="2020-10-05T16:17:47.248" v="5306" actId="1076"/>
          <ac:spMkLst>
            <pc:docMk/>
            <pc:sldMk cId="176724689" sldId="256"/>
            <ac:spMk id="16" creationId="{1D0697ED-E625-9F4F-BC8E-C5E098EFF8EC}"/>
          </ac:spMkLst>
        </pc:spChg>
      </pc:sldChg>
      <pc:sldChg chg="addSp delSp modSp mod modAnim modNotesTx">
        <pc:chgData name="David Hohenschurz-Schmidt" userId="38701d39-03ab-4cde-8412-73f4feff3da4" providerId="ADAL" clId="{908A65C2-C29B-8A41-B8C3-FCDCA465AC13}" dt="2020-10-07T11:30:04.684" v="13461" actId="20577"/>
        <pc:sldMkLst>
          <pc:docMk/>
          <pc:sldMk cId="2631078009" sldId="257"/>
        </pc:sldMkLst>
        <pc:spChg chg="mod">
          <ac:chgData name="David Hohenschurz-Schmidt" userId="38701d39-03ab-4cde-8412-73f4feff3da4" providerId="ADAL" clId="{908A65C2-C29B-8A41-B8C3-FCDCA465AC13}" dt="2020-10-07T08:21:10.333" v="9606" actId="14100"/>
          <ac:spMkLst>
            <pc:docMk/>
            <pc:sldMk cId="2631078009" sldId="257"/>
            <ac:spMk id="3" creationId="{3DA4F64C-7FCF-8F4F-9650-451912070E82}"/>
          </ac:spMkLst>
        </pc:spChg>
        <pc:spChg chg="del">
          <ac:chgData name="David Hohenschurz-Schmidt" userId="38701d39-03ab-4cde-8412-73f4feff3da4" providerId="ADAL" clId="{908A65C2-C29B-8A41-B8C3-FCDCA465AC13}" dt="2020-10-05T16:23:28.824" v="5332" actId="931"/>
          <ac:spMkLst>
            <pc:docMk/>
            <pc:sldMk cId="2631078009" sldId="257"/>
            <ac:spMk id="4" creationId="{D47AA023-3764-7240-92E4-393DD04B6B8D}"/>
          </ac:spMkLst>
        </pc:spChg>
        <pc:spChg chg="add del mod">
          <ac:chgData name="David Hohenschurz-Schmidt" userId="38701d39-03ab-4cde-8412-73f4feff3da4" providerId="ADAL" clId="{908A65C2-C29B-8A41-B8C3-FCDCA465AC13}" dt="2020-10-05T16:23:37.073" v="5338" actId="478"/>
          <ac:spMkLst>
            <pc:docMk/>
            <pc:sldMk cId="2631078009" sldId="257"/>
            <ac:spMk id="9" creationId="{6E1FFBF8-F29F-B34D-90B4-FE61C635A88D}"/>
          </ac:spMkLst>
        </pc:spChg>
        <pc:spChg chg="add del mod">
          <ac:chgData name="David Hohenschurz-Schmidt" userId="38701d39-03ab-4cde-8412-73f4feff3da4" providerId="ADAL" clId="{908A65C2-C29B-8A41-B8C3-FCDCA465AC13}" dt="2020-10-05T16:23:40.369" v="5339" actId="931"/>
          <ac:spMkLst>
            <pc:docMk/>
            <pc:sldMk cId="2631078009" sldId="257"/>
            <ac:spMk id="11" creationId="{FCFEC60F-13D0-1B41-BEFD-955EDF307235}"/>
          </ac:spMkLst>
        </pc:spChg>
        <pc:spChg chg="add del mod">
          <ac:chgData name="David Hohenschurz-Schmidt" userId="38701d39-03ab-4cde-8412-73f4feff3da4" providerId="ADAL" clId="{908A65C2-C29B-8A41-B8C3-FCDCA465AC13}" dt="2020-10-05T16:23:47.045" v="5344" actId="478"/>
          <ac:spMkLst>
            <pc:docMk/>
            <pc:sldMk cId="2631078009" sldId="257"/>
            <ac:spMk id="14" creationId="{2F16D17C-60DC-6A4D-8EDA-EE76E12F0185}"/>
          </ac:spMkLst>
        </pc:spChg>
        <pc:spChg chg="add mod">
          <ac:chgData name="David Hohenschurz-Schmidt" userId="38701d39-03ab-4cde-8412-73f4feff3da4" providerId="ADAL" clId="{908A65C2-C29B-8A41-B8C3-FCDCA465AC13}" dt="2020-10-07T08:24:13.726" v="9646" actId="20577"/>
          <ac:spMkLst>
            <pc:docMk/>
            <pc:sldMk cId="2631078009" sldId="257"/>
            <ac:spMk id="15" creationId="{6578BDB5-2056-FD4F-8441-F18A7CF91061}"/>
          </ac:spMkLst>
        </pc:spChg>
        <pc:picChg chg="add del mod">
          <ac:chgData name="David Hohenschurz-Schmidt" userId="38701d39-03ab-4cde-8412-73f4feff3da4" providerId="ADAL" clId="{908A65C2-C29B-8A41-B8C3-FCDCA465AC13}" dt="2020-10-05T16:23:37.073" v="5338" actId="478"/>
          <ac:picMkLst>
            <pc:docMk/>
            <pc:sldMk cId="2631078009" sldId="257"/>
            <ac:picMk id="6" creationId="{2FE27C65-B8A0-6D4B-AE7D-067DA25235B9}"/>
          </ac:picMkLst>
        </pc:picChg>
        <pc:picChg chg="add del mod">
          <ac:chgData name="David Hohenschurz-Schmidt" userId="38701d39-03ab-4cde-8412-73f4feff3da4" providerId="ADAL" clId="{908A65C2-C29B-8A41-B8C3-FCDCA465AC13}" dt="2020-10-05T16:23:37.073" v="5338" actId="478"/>
          <ac:picMkLst>
            <pc:docMk/>
            <pc:sldMk cId="2631078009" sldId="257"/>
            <ac:picMk id="8" creationId="{789A5E5B-2CD4-3E4D-AE95-93DA115208B9}"/>
          </ac:picMkLst>
        </pc:picChg>
        <pc:picChg chg="add mod modCrop">
          <ac:chgData name="David Hohenschurz-Schmidt" userId="38701d39-03ab-4cde-8412-73f4feff3da4" providerId="ADAL" clId="{908A65C2-C29B-8A41-B8C3-FCDCA465AC13}" dt="2020-10-07T08:22:04.872" v="9627" actId="1036"/>
          <ac:picMkLst>
            <pc:docMk/>
            <pc:sldMk cId="2631078009" sldId="257"/>
            <ac:picMk id="13" creationId="{0A489AE0-1852-DC47-BBCD-9309B3FF9EA4}"/>
          </ac:picMkLst>
        </pc:picChg>
      </pc:sldChg>
      <pc:sldChg chg="addSp delSp modSp mod addAnim delAnim modAnim">
        <pc:chgData name="David Hohenschurz-Schmidt" userId="38701d39-03ab-4cde-8412-73f4feff3da4" providerId="ADAL" clId="{908A65C2-C29B-8A41-B8C3-FCDCA465AC13}" dt="2020-10-07T08:51:41.296" v="9814" actId="207"/>
        <pc:sldMkLst>
          <pc:docMk/>
          <pc:sldMk cId="2174283390" sldId="258"/>
        </pc:sldMkLst>
        <pc:spChg chg="mod">
          <ac:chgData name="David Hohenschurz-Schmidt" userId="38701d39-03ab-4cde-8412-73f4feff3da4" providerId="ADAL" clId="{908A65C2-C29B-8A41-B8C3-FCDCA465AC13}" dt="2020-10-07T08:51:41.296" v="9814" actId="207"/>
          <ac:spMkLst>
            <pc:docMk/>
            <pc:sldMk cId="2174283390" sldId="258"/>
            <ac:spMk id="4" creationId="{59033830-624C-F345-9EBB-A63E04F02A49}"/>
          </ac:spMkLst>
        </pc:spChg>
        <pc:spChg chg="add del mod">
          <ac:chgData name="David Hohenschurz-Schmidt" userId="38701d39-03ab-4cde-8412-73f4feff3da4" providerId="ADAL" clId="{908A65C2-C29B-8A41-B8C3-FCDCA465AC13}" dt="2020-10-02T14:33:02.446" v="2057" actId="478"/>
          <ac:spMkLst>
            <pc:docMk/>
            <pc:sldMk cId="2174283390" sldId="258"/>
            <ac:spMk id="7" creationId="{53064C7D-095B-F948-98B5-0CF5ED709CB9}"/>
          </ac:spMkLst>
        </pc:spChg>
        <pc:graphicFrameChg chg="add mod modGraphic">
          <ac:chgData name="David Hohenschurz-Schmidt" userId="38701d39-03ab-4cde-8412-73f4feff3da4" providerId="ADAL" clId="{908A65C2-C29B-8A41-B8C3-FCDCA465AC13}" dt="2020-10-07T08:26:53.525" v="9666" actId="255"/>
          <ac:graphicFrameMkLst>
            <pc:docMk/>
            <pc:sldMk cId="2174283390" sldId="258"/>
            <ac:graphicFrameMk id="5" creationId="{7BD405C7-1E79-C940-86DE-250D4849D0C4}"/>
          </ac:graphicFrameMkLst>
        </pc:graphicFrameChg>
        <pc:graphicFrameChg chg="del">
          <ac:chgData name="David Hohenschurz-Schmidt" userId="38701d39-03ab-4cde-8412-73f4feff3da4" providerId="ADAL" clId="{908A65C2-C29B-8A41-B8C3-FCDCA465AC13}" dt="2020-10-02T14:32:47.576" v="2054" actId="478"/>
          <ac:graphicFrameMkLst>
            <pc:docMk/>
            <pc:sldMk cId="2174283390" sldId="258"/>
            <ac:graphicFrameMk id="6" creationId="{3F3284F9-91E0-9A4F-8269-5929603E2726}"/>
          </ac:graphicFrameMkLst>
        </pc:graphicFrameChg>
      </pc:sldChg>
      <pc:sldChg chg="addSp delSp modSp mod modAnim modNotesTx">
        <pc:chgData name="David Hohenschurz-Schmidt" userId="38701d39-03ab-4cde-8412-73f4feff3da4" providerId="ADAL" clId="{908A65C2-C29B-8A41-B8C3-FCDCA465AC13}" dt="2020-10-07T10:03:35.352" v="10967"/>
        <pc:sldMkLst>
          <pc:docMk/>
          <pc:sldMk cId="1716387591" sldId="259"/>
        </pc:sldMkLst>
        <pc:spChg chg="add mod">
          <ac:chgData name="David Hohenschurz-Schmidt" userId="38701d39-03ab-4cde-8412-73f4feff3da4" providerId="ADAL" clId="{908A65C2-C29B-8A41-B8C3-FCDCA465AC13}" dt="2020-10-07T08:51:27.599" v="9813" actId="207"/>
          <ac:spMkLst>
            <pc:docMk/>
            <pc:sldMk cId="1716387591" sldId="259"/>
            <ac:spMk id="3" creationId="{16F7BCBE-5E15-754A-B54E-F4F506ADDA31}"/>
          </ac:spMkLst>
        </pc:spChg>
        <pc:spChg chg="mod">
          <ac:chgData name="David Hohenschurz-Schmidt" userId="38701d39-03ab-4cde-8412-73f4feff3da4" providerId="ADAL" clId="{908A65C2-C29B-8A41-B8C3-FCDCA465AC13}" dt="2020-10-07T09:49:40.921" v="10651" actId="20577"/>
          <ac:spMkLst>
            <pc:docMk/>
            <pc:sldMk cId="1716387591" sldId="259"/>
            <ac:spMk id="4" creationId="{59033830-624C-F345-9EBB-A63E04F02A49}"/>
          </ac:spMkLst>
        </pc:spChg>
        <pc:spChg chg="del">
          <ac:chgData name="David Hohenschurz-Schmidt" userId="38701d39-03ab-4cde-8412-73f4feff3da4" providerId="ADAL" clId="{908A65C2-C29B-8A41-B8C3-FCDCA465AC13}" dt="2020-10-02T14:46:54.051" v="2139" actId="931"/>
          <ac:spMkLst>
            <pc:docMk/>
            <pc:sldMk cId="1716387591" sldId="259"/>
            <ac:spMk id="5" creationId="{12B0148E-6BA8-6940-99E9-5320248B2866}"/>
          </ac:spMkLst>
        </pc:spChg>
        <pc:spChg chg="add mod">
          <ac:chgData name="David Hohenschurz-Schmidt" userId="38701d39-03ab-4cde-8412-73f4feff3da4" providerId="ADAL" clId="{908A65C2-C29B-8A41-B8C3-FCDCA465AC13}" dt="2020-10-07T09:44:06.745" v="10553" actId="164"/>
          <ac:spMkLst>
            <pc:docMk/>
            <pc:sldMk cId="1716387591" sldId="259"/>
            <ac:spMk id="14" creationId="{F03DA66F-FE1C-614C-82A9-2C2D323DFD68}"/>
          </ac:spMkLst>
        </pc:spChg>
        <pc:spChg chg="add mod">
          <ac:chgData name="David Hohenschurz-Schmidt" userId="38701d39-03ab-4cde-8412-73f4feff3da4" providerId="ADAL" clId="{908A65C2-C29B-8A41-B8C3-FCDCA465AC13}" dt="2020-10-07T09:44:06.745" v="10553" actId="164"/>
          <ac:spMkLst>
            <pc:docMk/>
            <pc:sldMk cId="1716387591" sldId="259"/>
            <ac:spMk id="15" creationId="{34662A6F-D5EF-1F45-AE25-AC73533537D7}"/>
          </ac:spMkLst>
        </pc:spChg>
        <pc:spChg chg="add mod">
          <ac:chgData name="David Hohenschurz-Schmidt" userId="38701d39-03ab-4cde-8412-73f4feff3da4" providerId="ADAL" clId="{908A65C2-C29B-8A41-B8C3-FCDCA465AC13}" dt="2020-10-07T09:44:06.745" v="10553" actId="164"/>
          <ac:spMkLst>
            <pc:docMk/>
            <pc:sldMk cId="1716387591" sldId="259"/>
            <ac:spMk id="16" creationId="{D2E7D4EF-6979-4643-9318-6B38127F1F53}"/>
          </ac:spMkLst>
        </pc:spChg>
        <pc:spChg chg="add mod">
          <ac:chgData name="David Hohenschurz-Schmidt" userId="38701d39-03ab-4cde-8412-73f4feff3da4" providerId="ADAL" clId="{908A65C2-C29B-8A41-B8C3-FCDCA465AC13}" dt="2020-10-07T09:44:06.745" v="10553" actId="164"/>
          <ac:spMkLst>
            <pc:docMk/>
            <pc:sldMk cId="1716387591" sldId="259"/>
            <ac:spMk id="17" creationId="{ED92D2DE-AA28-0B46-865A-C6E60AB59FD0}"/>
          </ac:spMkLst>
        </pc:spChg>
        <pc:spChg chg="add mod">
          <ac:chgData name="David Hohenschurz-Schmidt" userId="38701d39-03ab-4cde-8412-73f4feff3da4" providerId="ADAL" clId="{908A65C2-C29B-8A41-B8C3-FCDCA465AC13}" dt="2020-10-07T09:48:19.960" v="10639" actId="20577"/>
          <ac:spMkLst>
            <pc:docMk/>
            <pc:sldMk cId="1716387591" sldId="259"/>
            <ac:spMk id="18" creationId="{B61B568C-2C33-3B47-B4D6-1C00919D96F3}"/>
          </ac:spMkLst>
        </pc:spChg>
        <pc:grpChg chg="add mod">
          <ac:chgData name="David Hohenschurz-Schmidt" userId="38701d39-03ab-4cde-8412-73f4feff3da4" providerId="ADAL" clId="{908A65C2-C29B-8A41-B8C3-FCDCA465AC13}" dt="2020-10-07T09:44:16.599" v="10602" actId="1036"/>
          <ac:grpSpMkLst>
            <pc:docMk/>
            <pc:sldMk cId="1716387591" sldId="259"/>
            <ac:grpSpMk id="22" creationId="{595E8EAB-1194-134E-9445-EB9137A85384}"/>
          </ac:grpSpMkLst>
        </pc:grpChg>
        <pc:picChg chg="add mod">
          <ac:chgData name="David Hohenschurz-Schmidt" userId="38701d39-03ab-4cde-8412-73f4feff3da4" providerId="ADAL" clId="{908A65C2-C29B-8A41-B8C3-FCDCA465AC13}" dt="2020-10-02T14:47:16.123" v="2144" actId="1076"/>
          <ac:picMkLst>
            <pc:docMk/>
            <pc:sldMk cId="1716387591" sldId="259"/>
            <ac:picMk id="7" creationId="{70A2431A-50A9-A54E-B532-9C10D5D1EBB3}"/>
          </ac:picMkLst>
        </pc:picChg>
        <pc:cxnChg chg="add mod">
          <ac:chgData name="David Hohenschurz-Schmidt" userId="38701d39-03ab-4cde-8412-73f4feff3da4" providerId="ADAL" clId="{908A65C2-C29B-8A41-B8C3-FCDCA465AC13}" dt="2020-10-07T09:44:06.745" v="10553" actId="164"/>
          <ac:cxnSpMkLst>
            <pc:docMk/>
            <pc:sldMk cId="1716387591" sldId="259"/>
            <ac:cxnSpMk id="6" creationId="{2FCF4810-CE28-9F46-9FFF-A85AB63CCFB1}"/>
          </ac:cxnSpMkLst>
        </pc:cxnChg>
        <pc:cxnChg chg="add mod">
          <ac:chgData name="David Hohenschurz-Schmidt" userId="38701d39-03ab-4cde-8412-73f4feff3da4" providerId="ADAL" clId="{908A65C2-C29B-8A41-B8C3-FCDCA465AC13}" dt="2020-10-07T09:44:06.745" v="10553" actId="164"/>
          <ac:cxnSpMkLst>
            <pc:docMk/>
            <pc:sldMk cId="1716387591" sldId="259"/>
            <ac:cxnSpMk id="9" creationId="{22FEB0BC-4A12-7142-806F-F13601273344}"/>
          </ac:cxnSpMkLst>
        </pc:cxnChg>
        <pc:cxnChg chg="add mod">
          <ac:chgData name="David Hohenschurz-Schmidt" userId="38701d39-03ab-4cde-8412-73f4feff3da4" providerId="ADAL" clId="{908A65C2-C29B-8A41-B8C3-FCDCA465AC13}" dt="2020-10-07T09:44:06.745" v="10553" actId="164"/>
          <ac:cxnSpMkLst>
            <pc:docMk/>
            <pc:sldMk cId="1716387591" sldId="259"/>
            <ac:cxnSpMk id="10" creationId="{1D133E83-8F9C-4544-BF48-2490E0E44B73}"/>
          </ac:cxnSpMkLst>
        </pc:cxnChg>
        <pc:cxnChg chg="add mod">
          <ac:chgData name="David Hohenschurz-Schmidt" userId="38701d39-03ab-4cde-8412-73f4feff3da4" providerId="ADAL" clId="{908A65C2-C29B-8A41-B8C3-FCDCA465AC13}" dt="2020-10-07T09:44:06.745" v="10553" actId="164"/>
          <ac:cxnSpMkLst>
            <pc:docMk/>
            <pc:sldMk cId="1716387591" sldId="259"/>
            <ac:cxnSpMk id="11" creationId="{7AADBDD9-EDAD-1848-A36B-A5F62575BD3E}"/>
          </ac:cxnSpMkLst>
        </pc:cxnChg>
        <pc:cxnChg chg="add mod">
          <ac:chgData name="David Hohenschurz-Schmidt" userId="38701d39-03ab-4cde-8412-73f4feff3da4" providerId="ADAL" clId="{908A65C2-C29B-8A41-B8C3-FCDCA465AC13}" dt="2020-10-07T09:44:06.745" v="10553" actId="164"/>
          <ac:cxnSpMkLst>
            <pc:docMk/>
            <pc:sldMk cId="1716387591" sldId="259"/>
            <ac:cxnSpMk id="12" creationId="{18C6B432-2C0C-2E4C-85D4-686048C64FBB}"/>
          </ac:cxnSpMkLst>
        </pc:cxnChg>
        <pc:cxnChg chg="add mod">
          <ac:chgData name="David Hohenschurz-Schmidt" userId="38701d39-03ab-4cde-8412-73f4feff3da4" providerId="ADAL" clId="{908A65C2-C29B-8A41-B8C3-FCDCA465AC13}" dt="2020-10-07T09:44:06.745" v="10553" actId="164"/>
          <ac:cxnSpMkLst>
            <pc:docMk/>
            <pc:sldMk cId="1716387591" sldId="259"/>
            <ac:cxnSpMk id="13" creationId="{8EDDE5D6-6AFF-214C-9E04-E32A4B226CB9}"/>
          </ac:cxnSpMkLst>
        </pc:cxnChg>
        <pc:cxnChg chg="add mod">
          <ac:chgData name="David Hohenschurz-Schmidt" userId="38701d39-03ab-4cde-8412-73f4feff3da4" providerId="ADAL" clId="{908A65C2-C29B-8A41-B8C3-FCDCA465AC13}" dt="2020-10-07T09:48:42.167" v="10642" actId="196"/>
          <ac:cxnSpMkLst>
            <pc:docMk/>
            <pc:sldMk cId="1716387591" sldId="259"/>
            <ac:cxnSpMk id="19" creationId="{B8A1FBC6-A053-8843-9C53-EE72611015B0}"/>
          </ac:cxnSpMkLst>
        </pc:cxnChg>
        <pc:cxnChg chg="add mod">
          <ac:chgData name="David Hohenschurz-Schmidt" userId="38701d39-03ab-4cde-8412-73f4feff3da4" providerId="ADAL" clId="{908A65C2-C29B-8A41-B8C3-FCDCA465AC13}" dt="2020-10-07T09:48:52.066" v="10644" actId="13822"/>
          <ac:cxnSpMkLst>
            <pc:docMk/>
            <pc:sldMk cId="1716387591" sldId="259"/>
            <ac:cxnSpMk id="21" creationId="{DCC811CD-A25D-7B41-899D-3FCE9D66D23F}"/>
          </ac:cxnSpMkLst>
        </pc:cxnChg>
      </pc:sldChg>
      <pc:sldChg chg="addSp delSp modSp mod modClrScheme delAnim chgLayout modNotesTx">
        <pc:chgData name="David Hohenschurz-Schmidt" userId="38701d39-03ab-4cde-8412-73f4feff3da4" providerId="ADAL" clId="{908A65C2-C29B-8A41-B8C3-FCDCA465AC13}" dt="2020-10-07T10:29:43.075" v="11368" actId="20577"/>
        <pc:sldMkLst>
          <pc:docMk/>
          <pc:sldMk cId="4220152543" sldId="260"/>
        </pc:sldMkLst>
        <pc:spChg chg="mod ord">
          <ac:chgData name="David Hohenschurz-Schmidt" userId="38701d39-03ab-4cde-8412-73f4feff3da4" providerId="ADAL" clId="{908A65C2-C29B-8A41-B8C3-FCDCA465AC13}" dt="2020-10-05T16:20:39.364" v="5323" actId="700"/>
          <ac:spMkLst>
            <pc:docMk/>
            <pc:sldMk cId="4220152543" sldId="260"/>
            <ac:spMk id="2" creationId="{7D41ACBF-1D37-6041-9738-B2D532C6AD1A}"/>
          </ac:spMkLst>
        </pc:spChg>
        <pc:spChg chg="del mod ord">
          <ac:chgData name="David Hohenschurz-Schmidt" userId="38701d39-03ab-4cde-8412-73f4feff3da4" providerId="ADAL" clId="{908A65C2-C29B-8A41-B8C3-FCDCA465AC13}" dt="2020-10-05T16:20:39.364" v="5323" actId="700"/>
          <ac:spMkLst>
            <pc:docMk/>
            <pc:sldMk cId="4220152543" sldId="260"/>
            <ac:spMk id="3" creationId="{8E50F429-09F1-EB4B-B43A-8A09FFD117BB}"/>
          </ac:spMkLst>
        </pc:spChg>
        <pc:spChg chg="add mod ord">
          <ac:chgData name="David Hohenschurz-Schmidt" userId="38701d39-03ab-4cde-8412-73f4feff3da4" providerId="ADAL" clId="{908A65C2-C29B-8A41-B8C3-FCDCA465AC13}" dt="2020-10-05T16:20:39.364" v="5323" actId="700"/>
          <ac:spMkLst>
            <pc:docMk/>
            <pc:sldMk cId="4220152543" sldId="260"/>
            <ac:spMk id="8" creationId="{A9B15F00-CD59-FE49-A7A9-62B0154D0456}"/>
          </ac:spMkLst>
        </pc:spChg>
        <pc:spChg chg="add mod ord">
          <ac:chgData name="David Hohenschurz-Schmidt" userId="38701d39-03ab-4cde-8412-73f4feff3da4" providerId="ADAL" clId="{908A65C2-C29B-8A41-B8C3-FCDCA465AC13}" dt="2020-10-05T16:20:39.364" v="5323" actId="700"/>
          <ac:spMkLst>
            <pc:docMk/>
            <pc:sldMk cId="4220152543" sldId="260"/>
            <ac:spMk id="9" creationId="{2B94856D-9D25-EC45-BABA-9C28A3A30090}"/>
          </ac:spMkLst>
        </pc:spChg>
        <pc:picChg chg="mod">
          <ac:chgData name="David Hohenschurz-Schmidt" userId="38701d39-03ab-4cde-8412-73f4feff3da4" providerId="ADAL" clId="{908A65C2-C29B-8A41-B8C3-FCDCA465AC13}" dt="2020-10-07T09:04:12.248" v="9841" actId="14100"/>
          <ac:picMkLst>
            <pc:docMk/>
            <pc:sldMk cId="4220152543" sldId="260"/>
            <ac:picMk id="5" creationId="{811322D9-40EB-8E4F-981F-3A992548441D}"/>
          </ac:picMkLst>
        </pc:picChg>
        <pc:inkChg chg="mod">
          <ac:chgData name="David Hohenschurz-Schmidt" userId="38701d39-03ab-4cde-8412-73f4feff3da4" providerId="ADAL" clId="{908A65C2-C29B-8A41-B8C3-FCDCA465AC13}" dt="2020-10-06T09:34:23.400" v="5773" actId="208"/>
          <ac:inkMkLst>
            <pc:docMk/>
            <pc:sldMk cId="4220152543" sldId="260"/>
            <ac:inkMk id="16" creationId="{B9B4C851-0EF7-5543-82A7-9ECB0CFD5DB6}"/>
          </ac:inkMkLst>
        </pc:inkChg>
        <pc:inkChg chg="mod">
          <ac:chgData name="David Hohenschurz-Schmidt" userId="38701d39-03ab-4cde-8412-73f4feff3da4" providerId="ADAL" clId="{908A65C2-C29B-8A41-B8C3-FCDCA465AC13}" dt="2020-10-07T09:04:18.680" v="9855" actId="1035"/>
          <ac:inkMkLst>
            <pc:docMk/>
            <pc:sldMk cId="4220152543" sldId="260"/>
            <ac:inkMk id="17" creationId="{50856E4A-0BF4-9F41-B4BF-E0159EE55857}"/>
          </ac:inkMkLst>
        </pc:inkChg>
        <pc:inkChg chg="del mod">
          <ac:chgData name="David Hohenschurz-Schmidt" userId="38701d39-03ab-4cde-8412-73f4feff3da4" providerId="ADAL" clId="{908A65C2-C29B-8A41-B8C3-FCDCA465AC13}" dt="2020-10-07T08:52:51.619" v="9818" actId="478"/>
          <ac:inkMkLst>
            <pc:docMk/>
            <pc:sldMk cId="4220152543" sldId="260"/>
            <ac:inkMk id="32" creationId="{DFEA5EF2-FEFB-2349-AA23-7314D7C83D23}"/>
          </ac:inkMkLst>
        </pc:inkChg>
        <pc:inkChg chg="del mod">
          <ac:chgData name="David Hohenschurz-Schmidt" userId="38701d39-03ab-4cde-8412-73f4feff3da4" providerId="ADAL" clId="{908A65C2-C29B-8A41-B8C3-FCDCA465AC13}" dt="2020-10-07T08:52:54.039" v="9819" actId="478"/>
          <ac:inkMkLst>
            <pc:docMk/>
            <pc:sldMk cId="4220152543" sldId="260"/>
            <ac:inkMk id="35" creationId="{3B5902E4-55BB-A447-8C8A-F9AB089EA327}"/>
          </ac:inkMkLst>
        </pc:inkChg>
        <pc:inkChg chg="del mod">
          <ac:chgData name="David Hohenschurz-Schmidt" userId="38701d39-03ab-4cde-8412-73f4feff3da4" providerId="ADAL" clId="{908A65C2-C29B-8A41-B8C3-FCDCA465AC13}" dt="2020-10-07T08:52:58.291" v="9820" actId="478"/>
          <ac:inkMkLst>
            <pc:docMk/>
            <pc:sldMk cId="4220152543" sldId="260"/>
            <ac:inkMk id="36" creationId="{D7ECD5FA-43DF-B549-BBB2-3F8BE7F5F9AA}"/>
          </ac:inkMkLst>
        </pc:inkChg>
      </pc:sldChg>
      <pc:sldChg chg="modSp mod addCm modCm modNotesTx">
        <pc:chgData name="David Hohenschurz-Schmidt" userId="38701d39-03ab-4cde-8412-73f4feff3da4" providerId="ADAL" clId="{908A65C2-C29B-8A41-B8C3-FCDCA465AC13}" dt="2020-10-07T10:30:12.215" v="11370" actId="207"/>
        <pc:sldMkLst>
          <pc:docMk/>
          <pc:sldMk cId="2116114754" sldId="262"/>
        </pc:sldMkLst>
        <pc:spChg chg="mod">
          <ac:chgData name="David Hohenschurz-Schmidt" userId="38701d39-03ab-4cde-8412-73f4feff3da4" providerId="ADAL" clId="{908A65C2-C29B-8A41-B8C3-FCDCA465AC13}" dt="2020-10-07T10:30:12.215" v="11370" actId="207"/>
          <ac:spMkLst>
            <pc:docMk/>
            <pc:sldMk cId="2116114754" sldId="262"/>
            <ac:spMk id="6" creationId="{0E2CF04D-0B51-8940-B9AC-2CAB8F23BDB1}"/>
          </ac:spMkLst>
        </pc:spChg>
      </pc:sldChg>
      <pc:sldChg chg="modSp mod modNotesTx">
        <pc:chgData name="David Hohenschurz-Schmidt" userId="38701d39-03ab-4cde-8412-73f4feff3da4" providerId="ADAL" clId="{908A65C2-C29B-8A41-B8C3-FCDCA465AC13}" dt="2020-10-07T09:53:01.909" v="10699" actId="20577"/>
        <pc:sldMkLst>
          <pc:docMk/>
          <pc:sldMk cId="276942879" sldId="263"/>
        </pc:sldMkLst>
        <pc:graphicFrameChg chg="mod modGraphic">
          <ac:chgData name="David Hohenschurz-Schmidt" userId="38701d39-03ab-4cde-8412-73f4feff3da4" providerId="ADAL" clId="{908A65C2-C29B-8A41-B8C3-FCDCA465AC13}" dt="2020-10-07T09:53:01.909" v="10699" actId="20577"/>
          <ac:graphicFrameMkLst>
            <pc:docMk/>
            <pc:sldMk cId="276942879" sldId="263"/>
            <ac:graphicFrameMk id="9" creationId="{AA34066D-88CA-E347-9A39-510986B0BC88}"/>
          </ac:graphicFrameMkLst>
        </pc:graphicFrameChg>
      </pc:sldChg>
      <pc:sldChg chg="addSp delSp modSp mod modAnim modNotesTx">
        <pc:chgData name="David Hohenschurz-Schmidt" userId="38701d39-03ab-4cde-8412-73f4feff3da4" providerId="ADAL" clId="{908A65C2-C29B-8A41-B8C3-FCDCA465AC13}" dt="2020-10-07T10:33:32.767" v="11585" actId="20577"/>
        <pc:sldMkLst>
          <pc:docMk/>
          <pc:sldMk cId="3009915751" sldId="264"/>
        </pc:sldMkLst>
        <pc:spChg chg="del">
          <ac:chgData name="David Hohenschurz-Schmidt" userId="38701d39-03ab-4cde-8412-73f4feff3da4" providerId="ADAL" clId="{908A65C2-C29B-8A41-B8C3-FCDCA465AC13}" dt="2020-10-02T14:25:36.650" v="2014"/>
          <ac:spMkLst>
            <pc:docMk/>
            <pc:sldMk cId="3009915751" sldId="264"/>
            <ac:spMk id="8" creationId="{12FDE8FD-1825-6345-8ED0-6F444DBA4D04}"/>
          </ac:spMkLst>
        </pc:spChg>
        <pc:graphicFrameChg chg="add mod modGraphic">
          <ac:chgData name="David Hohenschurz-Schmidt" userId="38701d39-03ab-4cde-8412-73f4feff3da4" providerId="ADAL" clId="{908A65C2-C29B-8A41-B8C3-FCDCA465AC13}" dt="2020-10-07T10:05:57.279" v="10986" actId="1037"/>
          <ac:graphicFrameMkLst>
            <pc:docMk/>
            <pc:sldMk cId="3009915751" sldId="264"/>
            <ac:graphicFrameMk id="4" creationId="{532EA18E-9588-CD44-B687-8B71A3FC4F83}"/>
          </ac:graphicFrameMkLst>
        </pc:graphicFrameChg>
        <pc:graphicFrameChg chg="del mod">
          <ac:chgData name="David Hohenschurz-Schmidt" userId="38701d39-03ab-4cde-8412-73f4feff3da4" providerId="ADAL" clId="{908A65C2-C29B-8A41-B8C3-FCDCA465AC13}" dt="2020-10-02T14:21:28.585" v="1955" actId="478"/>
          <ac:graphicFrameMkLst>
            <pc:docMk/>
            <pc:sldMk cId="3009915751" sldId="264"/>
            <ac:graphicFrameMk id="6" creationId="{3071C3D8-A73F-9D46-A13C-9DA5E8F13AEC}"/>
          </ac:graphicFrameMkLst>
        </pc:graphicFrameChg>
        <pc:graphicFrameChg chg="add mod modGraphic">
          <ac:chgData name="David Hohenschurz-Schmidt" userId="38701d39-03ab-4cde-8412-73f4feff3da4" providerId="ADAL" clId="{908A65C2-C29B-8A41-B8C3-FCDCA465AC13}" dt="2020-10-07T09:52:56.934" v="10695" actId="20577"/>
          <ac:graphicFrameMkLst>
            <pc:docMk/>
            <pc:sldMk cId="3009915751" sldId="264"/>
            <ac:graphicFrameMk id="7" creationId="{C6648277-A8BC-014C-AA6C-8394E5F00C17}"/>
          </ac:graphicFrameMkLst>
        </pc:graphicFrameChg>
      </pc:sldChg>
      <pc:sldChg chg="del">
        <pc:chgData name="David Hohenschurz-Schmidt" userId="38701d39-03ab-4cde-8412-73f4feff3da4" providerId="ADAL" clId="{908A65C2-C29B-8A41-B8C3-FCDCA465AC13}" dt="2020-10-05T15:49:09.379" v="4300" actId="2696"/>
        <pc:sldMkLst>
          <pc:docMk/>
          <pc:sldMk cId="1802109147" sldId="266"/>
        </pc:sldMkLst>
      </pc:sldChg>
      <pc:sldChg chg="addSp delSp modSp mod modClrScheme chgLayout">
        <pc:chgData name="David Hohenschurz-Schmidt" userId="38701d39-03ab-4cde-8412-73f4feff3da4" providerId="ADAL" clId="{908A65C2-C29B-8A41-B8C3-FCDCA465AC13}" dt="2020-10-07T10:24:53.551" v="11116" actId="20577"/>
        <pc:sldMkLst>
          <pc:docMk/>
          <pc:sldMk cId="4226306958" sldId="267"/>
        </pc:sldMkLst>
        <pc:spChg chg="del">
          <ac:chgData name="David Hohenschurz-Schmidt" userId="38701d39-03ab-4cde-8412-73f4feff3da4" providerId="ADAL" clId="{908A65C2-C29B-8A41-B8C3-FCDCA465AC13}" dt="2020-10-05T16:05:29.749" v="4473" actId="478"/>
          <ac:spMkLst>
            <pc:docMk/>
            <pc:sldMk cId="4226306958" sldId="267"/>
            <ac:spMk id="2" creationId="{A77803BF-6151-9A41-A8DD-EF072D60ACAF}"/>
          </ac:spMkLst>
        </pc:spChg>
        <pc:spChg chg="mod ord">
          <ac:chgData name="David Hohenschurz-Schmidt" userId="38701d39-03ab-4cde-8412-73f4feff3da4" providerId="ADAL" clId="{908A65C2-C29B-8A41-B8C3-FCDCA465AC13}" dt="2020-10-07T10:24:53.551" v="11116" actId="20577"/>
          <ac:spMkLst>
            <pc:docMk/>
            <pc:sldMk cId="4226306958" sldId="267"/>
            <ac:spMk id="3" creationId="{74597E94-285E-B148-A420-12A72154A651}"/>
          </ac:spMkLst>
        </pc:spChg>
        <pc:spChg chg="add del mod ord">
          <ac:chgData name="David Hohenschurz-Schmidt" userId="38701d39-03ab-4cde-8412-73f4feff3da4" providerId="ADAL" clId="{908A65C2-C29B-8A41-B8C3-FCDCA465AC13}" dt="2020-10-05T16:05:38.789" v="4474" actId="700"/>
          <ac:spMkLst>
            <pc:docMk/>
            <pc:sldMk cId="4226306958" sldId="267"/>
            <ac:spMk id="5" creationId="{98522FBB-41C8-2C4F-A322-9B0342C37F94}"/>
          </ac:spMkLst>
        </pc:spChg>
        <pc:spChg chg="add mod ord">
          <ac:chgData name="David Hohenschurz-Schmidt" userId="38701d39-03ab-4cde-8412-73f4feff3da4" providerId="ADAL" clId="{908A65C2-C29B-8A41-B8C3-FCDCA465AC13}" dt="2020-10-05T16:06:12.529" v="4545" actId="20577"/>
          <ac:spMkLst>
            <pc:docMk/>
            <pc:sldMk cId="4226306958" sldId="267"/>
            <ac:spMk id="6" creationId="{33D9241D-AA2B-804E-BF53-867D7B0E06E0}"/>
          </ac:spMkLst>
        </pc:spChg>
        <pc:spChg chg="add mod ord">
          <ac:chgData name="David Hohenschurz-Schmidt" userId="38701d39-03ab-4cde-8412-73f4feff3da4" providerId="ADAL" clId="{908A65C2-C29B-8A41-B8C3-FCDCA465AC13}" dt="2020-10-05T16:05:38.789" v="4474" actId="700"/>
          <ac:spMkLst>
            <pc:docMk/>
            <pc:sldMk cId="4226306958" sldId="267"/>
            <ac:spMk id="7" creationId="{95EFEFC5-5382-BC48-8C09-01333D18682F}"/>
          </ac:spMkLst>
        </pc:spChg>
      </pc:sldChg>
      <pc:sldChg chg="addSp delSp modSp mod modClrScheme modAnim chgLayout modNotesTx">
        <pc:chgData name="David Hohenschurz-Schmidt" userId="38701d39-03ab-4cde-8412-73f4feff3da4" providerId="ADAL" clId="{908A65C2-C29B-8A41-B8C3-FCDCA465AC13}" dt="2020-10-08T08:17:04.697" v="13470"/>
        <pc:sldMkLst>
          <pc:docMk/>
          <pc:sldMk cId="1406854159" sldId="268"/>
        </pc:sldMkLst>
        <pc:spChg chg="mod ord">
          <ac:chgData name="David Hohenschurz-Schmidt" userId="38701d39-03ab-4cde-8412-73f4feff3da4" providerId="ADAL" clId="{908A65C2-C29B-8A41-B8C3-FCDCA465AC13}" dt="2020-10-06T11:08:08.580" v="7580" actId="700"/>
          <ac:spMkLst>
            <pc:docMk/>
            <pc:sldMk cId="1406854159" sldId="268"/>
            <ac:spMk id="2" creationId="{A77803BF-6151-9A41-A8DD-EF072D60ACAF}"/>
          </ac:spMkLst>
        </pc:spChg>
        <pc:spChg chg="del mod ord">
          <ac:chgData name="David Hohenschurz-Schmidt" userId="38701d39-03ab-4cde-8412-73f4feff3da4" providerId="ADAL" clId="{908A65C2-C29B-8A41-B8C3-FCDCA465AC13}" dt="2020-10-05T16:17:12.035" v="5268" actId="700"/>
          <ac:spMkLst>
            <pc:docMk/>
            <pc:sldMk cId="1406854159" sldId="268"/>
            <ac:spMk id="3" creationId="{74597E94-285E-B148-A420-12A72154A651}"/>
          </ac:spMkLst>
        </pc:spChg>
        <pc:spChg chg="add mod ord">
          <ac:chgData name="David Hohenschurz-Schmidt" userId="38701d39-03ab-4cde-8412-73f4feff3da4" providerId="ADAL" clId="{908A65C2-C29B-8A41-B8C3-FCDCA465AC13}" dt="2020-10-07T11:11:10.084" v="12471" actId="20577"/>
          <ac:spMkLst>
            <pc:docMk/>
            <pc:sldMk cId="1406854159" sldId="268"/>
            <ac:spMk id="4" creationId="{3311BD2A-657B-0942-B2AC-03151CBAA6BB}"/>
          </ac:spMkLst>
        </pc:spChg>
        <pc:spChg chg="add del mod ord">
          <ac:chgData name="David Hohenschurz-Schmidt" userId="38701d39-03ab-4cde-8412-73f4feff3da4" providerId="ADAL" clId="{908A65C2-C29B-8A41-B8C3-FCDCA465AC13}" dt="2020-10-06T10:58:30.916" v="7335" actId="931"/>
          <ac:spMkLst>
            <pc:docMk/>
            <pc:sldMk cId="1406854159" sldId="268"/>
            <ac:spMk id="5" creationId="{9CA318A3-AEF7-3D41-9C5B-0473A3516207}"/>
          </ac:spMkLst>
        </pc:spChg>
        <pc:spChg chg="add del mod">
          <ac:chgData name="David Hohenschurz-Schmidt" userId="38701d39-03ab-4cde-8412-73f4feff3da4" providerId="ADAL" clId="{908A65C2-C29B-8A41-B8C3-FCDCA465AC13}" dt="2020-10-06T11:01:49.349" v="7340" actId="478"/>
          <ac:spMkLst>
            <pc:docMk/>
            <pc:sldMk cId="1406854159" sldId="268"/>
            <ac:spMk id="8" creationId="{7712208A-0F7F-F043-9A6C-68B50F3D9626}"/>
          </ac:spMkLst>
        </pc:spChg>
        <pc:spChg chg="add del mod">
          <ac:chgData name="David Hohenschurz-Schmidt" userId="38701d39-03ab-4cde-8412-73f4feff3da4" providerId="ADAL" clId="{908A65C2-C29B-8A41-B8C3-FCDCA465AC13}" dt="2020-10-06T11:07:53.381" v="7576" actId="767"/>
          <ac:spMkLst>
            <pc:docMk/>
            <pc:sldMk cId="1406854159" sldId="268"/>
            <ac:spMk id="11" creationId="{93015AC1-180B-3B4A-BEE2-8967EAD6D004}"/>
          </ac:spMkLst>
        </pc:spChg>
        <pc:spChg chg="add mod">
          <ac:chgData name="David Hohenschurz-Schmidt" userId="38701d39-03ab-4cde-8412-73f4feff3da4" providerId="ADAL" clId="{908A65C2-C29B-8A41-B8C3-FCDCA465AC13}" dt="2020-10-07T11:12:55.030" v="12716" actId="20577"/>
          <ac:spMkLst>
            <pc:docMk/>
            <pc:sldMk cId="1406854159" sldId="268"/>
            <ac:spMk id="12" creationId="{954FC3D2-8C6A-5941-871A-A57E76D4821D}"/>
          </ac:spMkLst>
        </pc:spChg>
        <pc:picChg chg="add mod ord">
          <ac:chgData name="David Hohenschurz-Schmidt" userId="38701d39-03ab-4cde-8412-73f4feff3da4" providerId="ADAL" clId="{908A65C2-C29B-8A41-B8C3-FCDCA465AC13}" dt="2020-10-07T11:01:33.051" v="12151" actId="1035"/>
          <ac:picMkLst>
            <pc:docMk/>
            <pc:sldMk cId="1406854159" sldId="268"/>
            <ac:picMk id="7" creationId="{0DD786C9-830C-894C-9CF1-0ACE720D646D}"/>
          </ac:picMkLst>
        </pc:picChg>
        <pc:picChg chg="add mod">
          <ac:chgData name="David Hohenschurz-Schmidt" userId="38701d39-03ab-4cde-8412-73f4feff3da4" providerId="ADAL" clId="{908A65C2-C29B-8A41-B8C3-FCDCA465AC13}" dt="2020-10-07T11:01:33.051" v="12151" actId="1035"/>
          <ac:picMkLst>
            <pc:docMk/>
            <pc:sldMk cId="1406854159" sldId="268"/>
            <ac:picMk id="10" creationId="{313FC15F-9599-C647-8875-E298F86EA990}"/>
          </ac:picMkLst>
        </pc:picChg>
      </pc:sldChg>
      <pc:sldChg chg="addSp delSp modSp mod modAnim modNotesTx">
        <pc:chgData name="David Hohenschurz-Schmidt" userId="38701d39-03ab-4cde-8412-73f4feff3da4" providerId="ADAL" clId="{908A65C2-C29B-8A41-B8C3-FCDCA465AC13}" dt="2020-10-07T09:25:37.129" v="10352" actId="1076"/>
        <pc:sldMkLst>
          <pc:docMk/>
          <pc:sldMk cId="3547259298" sldId="269"/>
        </pc:sldMkLst>
        <pc:spChg chg="mod">
          <ac:chgData name="David Hohenschurz-Schmidt" userId="38701d39-03ab-4cde-8412-73f4feff3da4" providerId="ADAL" clId="{908A65C2-C29B-8A41-B8C3-FCDCA465AC13}" dt="2020-10-05T12:20:32.390" v="2250" actId="114"/>
          <ac:spMkLst>
            <pc:docMk/>
            <pc:sldMk cId="3547259298" sldId="269"/>
            <ac:spMk id="2" creationId="{482CF5C7-A929-3648-B895-F7D3FAA3F010}"/>
          </ac:spMkLst>
        </pc:spChg>
        <pc:spChg chg="add del mod">
          <ac:chgData name="David Hohenschurz-Schmidt" userId="38701d39-03ab-4cde-8412-73f4feff3da4" providerId="ADAL" clId="{908A65C2-C29B-8A41-B8C3-FCDCA465AC13}" dt="2020-10-05T12:25:52.480" v="2289" actId="478"/>
          <ac:spMkLst>
            <pc:docMk/>
            <pc:sldMk cId="3547259298" sldId="269"/>
            <ac:spMk id="4" creationId="{9041B3C5-9470-A349-9A8E-92B7292C7F86}"/>
          </ac:spMkLst>
        </pc:spChg>
        <pc:spChg chg="del mod">
          <ac:chgData name="David Hohenschurz-Schmidt" userId="38701d39-03ab-4cde-8412-73f4feff3da4" providerId="ADAL" clId="{908A65C2-C29B-8A41-B8C3-FCDCA465AC13}" dt="2020-10-05T12:26:55.209" v="2316" actId="931"/>
          <ac:spMkLst>
            <pc:docMk/>
            <pc:sldMk cId="3547259298" sldId="269"/>
            <ac:spMk id="8" creationId="{12FDE8FD-1825-6345-8ED0-6F444DBA4D04}"/>
          </ac:spMkLst>
        </pc:spChg>
        <pc:spChg chg="add mod">
          <ac:chgData name="David Hohenschurz-Schmidt" userId="38701d39-03ab-4cde-8412-73f4feff3da4" providerId="ADAL" clId="{908A65C2-C29B-8A41-B8C3-FCDCA465AC13}" dt="2020-10-07T09:25:37.129" v="10352" actId="1076"/>
          <ac:spMkLst>
            <pc:docMk/>
            <pc:sldMk cId="3547259298" sldId="269"/>
            <ac:spMk id="10" creationId="{C10F7474-B59D-1D4E-808D-E8EBD404807B}"/>
          </ac:spMkLst>
        </pc:spChg>
        <pc:graphicFrameChg chg="add del mod modGraphic">
          <ac:chgData name="David Hohenschurz-Schmidt" userId="38701d39-03ab-4cde-8412-73f4feff3da4" providerId="ADAL" clId="{908A65C2-C29B-8A41-B8C3-FCDCA465AC13}" dt="2020-10-07T09:25:03.913" v="10349" actId="478"/>
          <ac:graphicFrameMkLst>
            <pc:docMk/>
            <pc:sldMk cId="3547259298" sldId="269"/>
            <ac:graphicFrameMk id="6" creationId="{C894973B-C54A-2D40-BBBC-7E464F922B83}"/>
          </ac:graphicFrameMkLst>
        </pc:graphicFrameChg>
        <pc:graphicFrameChg chg="add mod">
          <ac:chgData name="David Hohenschurz-Schmidt" userId="38701d39-03ab-4cde-8412-73f4feff3da4" providerId="ADAL" clId="{908A65C2-C29B-8A41-B8C3-FCDCA465AC13}" dt="2020-10-07T09:25:05.119" v="10350"/>
          <ac:graphicFrameMkLst>
            <pc:docMk/>
            <pc:sldMk cId="3547259298" sldId="269"/>
            <ac:graphicFrameMk id="7" creationId="{016B2AC8-01BF-BA44-9E17-6240545DA1D3}"/>
          </ac:graphicFrameMkLst>
        </pc:graphicFrameChg>
        <pc:graphicFrameChg chg="add del mod modGraphic">
          <ac:chgData name="David Hohenschurz-Schmidt" userId="38701d39-03ab-4cde-8412-73f4feff3da4" providerId="ADAL" clId="{908A65C2-C29B-8A41-B8C3-FCDCA465AC13}" dt="2020-10-05T12:21:48.875" v="2267" actId="478"/>
          <ac:graphicFrameMkLst>
            <pc:docMk/>
            <pc:sldMk cId="3547259298" sldId="269"/>
            <ac:graphicFrameMk id="7" creationId="{66E97158-B70C-8642-91F9-30D60A509AB5}"/>
          </ac:graphicFrameMkLst>
        </pc:graphicFrameChg>
        <pc:graphicFrameChg chg="add del mod">
          <ac:chgData name="David Hohenschurz-Schmidt" userId="38701d39-03ab-4cde-8412-73f4feff3da4" providerId="ADAL" clId="{908A65C2-C29B-8A41-B8C3-FCDCA465AC13}" dt="2020-10-05T12:29:24.376" v="2339" actId="478"/>
          <ac:graphicFrameMkLst>
            <pc:docMk/>
            <pc:sldMk cId="3547259298" sldId="269"/>
            <ac:graphicFrameMk id="11" creationId="{D5B09436-ED7F-FB4F-8632-3B87C1A72CE7}"/>
          </ac:graphicFrameMkLst>
        </pc:graphicFrameChg>
        <pc:picChg chg="add mod">
          <ac:chgData name="David Hohenschurz-Schmidt" userId="38701d39-03ab-4cde-8412-73f4feff3da4" providerId="ADAL" clId="{908A65C2-C29B-8A41-B8C3-FCDCA465AC13}" dt="2020-10-07T09:25:33.126" v="10351" actId="14100"/>
          <ac:picMkLst>
            <pc:docMk/>
            <pc:sldMk cId="3547259298" sldId="269"/>
            <ac:picMk id="9" creationId="{30584DD7-1C8E-DB4B-B790-3E2920E26280}"/>
          </ac:picMkLst>
        </pc:picChg>
      </pc:sldChg>
      <pc:sldChg chg="addSp delSp modSp mod modNotesTx">
        <pc:chgData name="David Hohenschurz-Schmidt" userId="38701d39-03ab-4cde-8412-73f4feff3da4" providerId="ADAL" clId="{908A65C2-C29B-8A41-B8C3-FCDCA465AC13}" dt="2020-10-07T09:52:45.665" v="10687" actId="20577"/>
        <pc:sldMkLst>
          <pc:docMk/>
          <pc:sldMk cId="3312637151" sldId="270"/>
        </pc:sldMkLst>
        <pc:spChg chg="mod">
          <ac:chgData name="David Hohenschurz-Schmidt" userId="38701d39-03ab-4cde-8412-73f4feff3da4" providerId="ADAL" clId="{908A65C2-C29B-8A41-B8C3-FCDCA465AC13}" dt="2020-10-05T12:21:54.220" v="2268" actId="113"/>
          <ac:spMkLst>
            <pc:docMk/>
            <pc:sldMk cId="3312637151" sldId="270"/>
            <ac:spMk id="2" creationId="{482CF5C7-A929-3648-B895-F7D3FAA3F010}"/>
          </ac:spMkLst>
        </pc:spChg>
        <pc:spChg chg="del">
          <ac:chgData name="David Hohenschurz-Schmidt" userId="38701d39-03ab-4cde-8412-73f4feff3da4" providerId="ADAL" clId="{908A65C2-C29B-8A41-B8C3-FCDCA465AC13}" dt="2020-10-05T12:30:00.072" v="2340" actId="931"/>
          <ac:spMkLst>
            <pc:docMk/>
            <pc:sldMk cId="3312637151" sldId="270"/>
            <ac:spMk id="8" creationId="{12FDE8FD-1825-6345-8ED0-6F444DBA4D04}"/>
          </ac:spMkLst>
        </pc:spChg>
        <pc:spChg chg="add mod">
          <ac:chgData name="David Hohenschurz-Schmidt" userId="38701d39-03ab-4cde-8412-73f4feff3da4" providerId="ADAL" clId="{908A65C2-C29B-8A41-B8C3-FCDCA465AC13}" dt="2020-10-05T12:30:36.174" v="2348" actId="1076"/>
          <ac:spMkLst>
            <pc:docMk/>
            <pc:sldMk cId="3312637151" sldId="270"/>
            <ac:spMk id="9" creationId="{B96145E5-37A7-2B4E-8AD6-C3BC12E0DA44}"/>
          </ac:spMkLst>
        </pc:spChg>
        <pc:graphicFrameChg chg="add del mod modGraphic">
          <ac:chgData name="David Hohenschurz-Schmidt" userId="38701d39-03ab-4cde-8412-73f4feff3da4" providerId="ADAL" clId="{908A65C2-C29B-8A41-B8C3-FCDCA465AC13}" dt="2020-10-05T12:29:18.735" v="2337" actId="478"/>
          <ac:graphicFrameMkLst>
            <pc:docMk/>
            <pc:sldMk cId="3312637151" sldId="270"/>
            <ac:graphicFrameMk id="5" creationId="{BA0C6294-72C1-E140-BC7A-5B25111A3D31}"/>
          </ac:graphicFrameMkLst>
        </pc:graphicFrameChg>
        <pc:graphicFrameChg chg="add mod modGraphic">
          <ac:chgData name="David Hohenschurz-Schmidt" userId="38701d39-03ab-4cde-8412-73f4feff3da4" providerId="ADAL" clId="{908A65C2-C29B-8A41-B8C3-FCDCA465AC13}" dt="2020-10-07T09:52:45.665" v="10687" actId="20577"/>
          <ac:graphicFrameMkLst>
            <pc:docMk/>
            <pc:sldMk cId="3312637151" sldId="270"/>
            <ac:graphicFrameMk id="6" creationId="{2CDCDFB8-5BD5-E24C-A27E-99E1DEBD223D}"/>
          </ac:graphicFrameMkLst>
        </pc:graphicFrameChg>
        <pc:graphicFrameChg chg="add del mod modGraphic">
          <ac:chgData name="David Hohenschurz-Schmidt" userId="38701d39-03ab-4cde-8412-73f4feff3da4" providerId="ADAL" clId="{908A65C2-C29B-8A41-B8C3-FCDCA465AC13}" dt="2020-10-07T09:25:00.271" v="10348" actId="478"/>
          <ac:graphicFrameMkLst>
            <pc:docMk/>
            <pc:sldMk cId="3312637151" sldId="270"/>
            <ac:graphicFrameMk id="8" creationId="{37B37237-BEC8-EC40-9D8D-BC6A11524372}"/>
          </ac:graphicFrameMkLst>
        </pc:graphicFrameChg>
        <pc:picChg chg="add mod modCrop">
          <ac:chgData name="David Hohenschurz-Schmidt" userId="38701d39-03ab-4cde-8412-73f4feff3da4" providerId="ADAL" clId="{908A65C2-C29B-8A41-B8C3-FCDCA465AC13}" dt="2020-10-07T09:19:41.719" v="10234" actId="732"/>
          <ac:picMkLst>
            <pc:docMk/>
            <pc:sldMk cId="3312637151" sldId="270"/>
            <ac:picMk id="7" creationId="{9A59C7C0-E2F6-814A-A46A-248BD6CFC956}"/>
          </ac:picMkLst>
        </pc:picChg>
      </pc:sldChg>
      <pc:sldChg chg="modAnim">
        <pc:chgData name="David Hohenschurz-Schmidt" userId="38701d39-03ab-4cde-8412-73f4feff3da4" providerId="ADAL" clId="{908A65C2-C29B-8A41-B8C3-FCDCA465AC13}" dt="2020-10-06T09:54:43.573" v="6303"/>
        <pc:sldMkLst>
          <pc:docMk/>
          <pc:sldMk cId="2539126883" sldId="271"/>
        </pc:sldMkLst>
      </pc:sldChg>
      <pc:sldChg chg="addSp delSp modSp mod modAnim">
        <pc:chgData name="David Hohenschurz-Schmidt" userId="38701d39-03ab-4cde-8412-73f4feff3da4" providerId="ADAL" clId="{908A65C2-C29B-8A41-B8C3-FCDCA465AC13}" dt="2020-10-07T10:51:44.415" v="11964"/>
        <pc:sldMkLst>
          <pc:docMk/>
          <pc:sldMk cId="1456398074" sldId="272"/>
        </pc:sldMkLst>
        <pc:spChg chg="mod">
          <ac:chgData name="David Hohenschurz-Schmidt" userId="38701d39-03ab-4cde-8412-73f4feff3da4" providerId="ADAL" clId="{908A65C2-C29B-8A41-B8C3-FCDCA465AC13}" dt="2020-10-05T12:52:10.800" v="2680" actId="5793"/>
          <ac:spMkLst>
            <pc:docMk/>
            <pc:sldMk cId="1456398074" sldId="272"/>
            <ac:spMk id="2" creationId="{482CF5C7-A929-3648-B895-F7D3FAA3F010}"/>
          </ac:spMkLst>
        </pc:spChg>
        <pc:spChg chg="add mod">
          <ac:chgData name="David Hohenschurz-Schmidt" userId="38701d39-03ab-4cde-8412-73f4feff3da4" providerId="ADAL" clId="{908A65C2-C29B-8A41-B8C3-FCDCA465AC13}" dt="2020-10-02T13:48:23.864" v="1727" actId="20577"/>
          <ac:spMkLst>
            <pc:docMk/>
            <pc:sldMk cId="1456398074" sldId="272"/>
            <ac:spMk id="4" creationId="{76FCC2B4-62FA-5A45-AF81-F17A87C61818}"/>
          </ac:spMkLst>
        </pc:spChg>
        <pc:spChg chg="add del mod">
          <ac:chgData name="David Hohenschurz-Schmidt" userId="38701d39-03ab-4cde-8412-73f4feff3da4" providerId="ADAL" clId="{908A65C2-C29B-8A41-B8C3-FCDCA465AC13}" dt="2020-10-05T12:52:12.954" v="2682"/>
          <ac:spMkLst>
            <pc:docMk/>
            <pc:sldMk cId="1456398074" sldId="272"/>
            <ac:spMk id="5" creationId="{C4A6C562-FE60-0C4A-AB3D-5D025ADAE40E}"/>
          </ac:spMkLst>
        </pc:spChg>
        <pc:spChg chg="add mod">
          <ac:chgData name="David Hohenschurz-Schmidt" userId="38701d39-03ab-4cde-8412-73f4feff3da4" providerId="ADAL" clId="{908A65C2-C29B-8A41-B8C3-FCDCA465AC13}" dt="2020-10-02T13:52:07.228" v="1763" actId="255"/>
          <ac:spMkLst>
            <pc:docMk/>
            <pc:sldMk cId="1456398074" sldId="272"/>
            <ac:spMk id="7" creationId="{2A92CC78-DC74-7147-A9A6-1C5F8806E6E0}"/>
          </ac:spMkLst>
        </pc:spChg>
        <pc:spChg chg="add mod">
          <ac:chgData name="David Hohenschurz-Schmidt" userId="38701d39-03ab-4cde-8412-73f4feff3da4" providerId="ADAL" clId="{908A65C2-C29B-8A41-B8C3-FCDCA465AC13}" dt="2020-10-02T14:09:24.468" v="1832" actId="14861"/>
          <ac:spMkLst>
            <pc:docMk/>
            <pc:sldMk cId="1456398074" sldId="272"/>
            <ac:spMk id="14" creationId="{98F44386-EB9F-E043-A3A1-4B02F1351502}"/>
          </ac:spMkLst>
        </pc:spChg>
        <pc:spChg chg="mod">
          <ac:chgData name="David Hohenschurz-Schmidt" userId="38701d39-03ab-4cde-8412-73f4feff3da4" providerId="ADAL" clId="{908A65C2-C29B-8A41-B8C3-FCDCA465AC13}" dt="2020-10-07T10:49:08.296" v="11932"/>
          <ac:spMkLst>
            <pc:docMk/>
            <pc:sldMk cId="1456398074" sldId="272"/>
            <ac:spMk id="21" creationId="{85E0CEEB-D3F7-7B46-BDB6-CB544261CD65}"/>
          </ac:spMkLst>
        </pc:spChg>
        <pc:spChg chg="mod">
          <ac:chgData name="David Hohenschurz-Schmidt" userId="38701d39-03ab-4cde-8412-73f4feff3da4" providerId="ADAL" clId="{908A65C2-C29B-8A41-B8C3-FCDCA465AC13}" dt="2020-10-07T10:49:08.296" v="11932"/>
          <ac:spMkLst>
            <pc:docMk/>
            <pc:sldMk cId="1456398074" sldId="272"/>
            <ac:spMk id="22" creationId="{F2F46128-549B-4C47-888D-AC007DE533DF}"/>
          </ac:spMkLst>
        </pc:spChg>
        <pc:spChg chg="mod">
          <ac:chgData name="David Hohenschurz-Schmidt" userId="38701d39-03ab-4cde-8412-73f4feff3da4" providerId="ADAL" clId="{908A65C2-C29B-8A41-B8C3-FCDCA465AC13}" dt="2020-10-07T10:49:08.296" v="11932"/>
          <ac:spMkLst>
            <pc:docMk/>
            <pc:sldMk cId="1456398074" sldId="272"/>
            <ac:spMk id="23" creationId="{AD52950B-754B-414D-9C16-0E627BE57A76}"/>
          </ac:spMkLst>
        </pc:spChg>
        <pc:spChg chg="mod">
          <ac:chgData name="David Hohenschurz-Schmidt" userId="38701d39-03ab-4cde-8412-73f4feff3da4" providerId="ADAL" clId="{908A65C2-C29B-8A41-B8C3-FCDCA465AC13}" dt="2020-10-07T10:49:08.296" v="11932"/>
          <ac:spMkLst>
            <pc:docMk/>
            <pc:sldMk cId="1456398074" sldId="272"/>
            <ac:spMk id="24" creationId="{7AE76487-9B8E-8E43-8AF3-11CACB7EFDA1}"/>
          </ac:spMkLst>
        </pc:spChg>
        <pc:spChg chg="mod">
          <ac:chgData name="David Hohenschurz-Schmidt" userId="38701d39-03ab-4cde-8412-73f4feff3da4" providerId="ADAL" clId="{908A65C2-C29B-8A41-B8C3-FCDCA465AC13}" dt="2020-10-07T10:49:08.296" v="11932"/>
          <ac:spMkLst>
            <pc:docMk/>
            <pc:sldMk cId="1456398074" sldId="272"/>
            <ac:spMk id="25" creationId="{A3F502F6-DC0F-9945-8396-C9F415788FA1}"/>
          </ac:spMkLst>
        </pc:spChg>
        <pc:grpChg chg="add mod">
          <ac:chgData name="David Hohenschurz-Schmidt" userId="38701d39-03ab-4cde-8412-73f4feff3da4" providerId="ADAL" clId="{908A65C2-C29B-8A41-B8C3-FCDCA465AC13}" dt="2020-10-02T14:08:22.422" v="1825" actId="1076"/>
          <ac:grpSpMkLst>
            <pc:docMk/>
            <pc:sldMk cId="1456398074" sldId="272"/>
            <ac:grpSpMk id="11" creationId="{533E858D-8614-3D47-A05E-BC0DE53D9459}"/>
          </ac:grpSpMkLst>
        </pc:grpChg>
        <pc:grpChg chg="add mod">
          <ac:chgData name="David Hohenschurz-Schmidt" userId="38701d39-03ab-4cde-8412-73f4feff3da4" providerId="ADAL" clId="{908A65C2-C29B-8A41-B8C3-FCDCA465AC13}" dt="2020-10-07T10:49:57.634" v="11957" actId="1035"/>
          <ac:grpSpMkLst>
            <pc:docMk/>
            <pc:sldMk cId="1456398074" sldId="272"/>
            <ac:grpSpMk id="12" creationId="{D6F4E116-C49A-F847-A9F8-5C5784E35EFF}"/>
          </ac:grpSpMkLst>
        </pc:grpChg>
        <pc:graphicFrameChg chg="del mod">
          <ac:chgData name="David Hohenschurz-Schmidt" userId="38701d39-03ab-4cde-8412-73f4feff3da4" providerId="ADAL" clId="{908A65C2-C29B-8A41-B8C3-FCDCA465AC13}" dt="2020-10-02T13:46:22.498" v="1712" actId="478"/>
          <ac:graphicFrameMkLst>
            <pc:docMk/>
            <pc:sldMk cId="1456398074" sldId="272"/>
            <ac:graphicFrameMk id="5" creationId="{1EC03602-5835-334D-B291-44D00FD46D29}"/>
          </ac:graphicFrameMkLst>
        </pc:graphicFrameChg>
        <pc:graphicFrameChg chg="add del mod">
          <ac:chgData name="David Hohenschurz-Schmidt" userId="38701d39-03ab-4cde-8412-73f4feff3da4" providerId="ADAL" clId="{908A65C2-C29B-8A41-B8C3-FCDCA465AC13}" dt="2020-10-02T14:06:51.555" v="1806" actId="478"/>
          <ac:graphicFrameMkLst>
            <pc:docMk/>
            <pc:sldMk cId="1456398074" sldId="272"/>
            <ac:graphicFrameMk id="6" creationId="{1EC03602-5835-334D-B291-44D00FD46D29}"/>
          </ac:graphicFrameMkLst>
        </pc:graphicFrameChg>
        <pc:graphicFrameChg chg="add mod modGraphic">
          <ac:chgData name="David Hohenschurz-Schmidt" userId="38701d39-03ab-4cde-8412-73f4feff3da4" providerId="ADAL" clId="{908A65C2-C29B-8A41-B8C3-FCDCA465AC13}" dt="2020-10-05T13:02:39.226" v="3001" actId="1036"/>
          <ac:graphicFrameMkLst>
            <pc:docMk/>
            <pc:sldMk cId="1456398074" sldId="272"/>
            <ac:graphicFrameMk id="10" creationId="{A9827168-3844-964E-A024-D96BA81C7B39}"/>
          </ac:graphicFrameMkLst>
        </pc:graphicFrameChg>
        <pc:picChg chg="add del">
          <ac:chgData name="David Hohenschurz-Schmidt" userId="38701d39-03ab-4cde-8412-73f4feff3da4" providerId="ADAL" clId="{908A65C2-C29B-8A41-B8C3-FCDCA465AC13}" dt="2020-10-02T14:05:50.317" v="1802" actId="478"/>
          <ac:picMkLst>
            <pc:docMk/>
            <pc:sldMk cId="1456398074" sldId="272"/>
            <ac:picMk id="12" creationId="{E9FA5FEB-8821-7F4F-8FCB-9DA3017AB58A}"/>
          </ac:picMkLst>
        </pc:picChg>
        <pc:picChg chg="add mod modCrop">
          <ac:chgData name="David Hohenschurz-Schmidt" userId="38701d39-03ab-4cde-8412-73f4feff3da4" providerId="ADAL" clId="{908A65C2-C29B-8A41-B8C3-FCDCA465AC13}" dt="2020-10-02T14:08:18.418" v="1824" actId="1076"/>
          <ac:picMkLst>
            <pc:docMk/>
            <pc:sldMk cId="1456398074" sldId="272"/>
            <ac:picMk id="13" creationId="{9E3EE190-5556-9145-BD23-45BB3977E8D0}"/>
          </ac:picMkLst>
        </pc:picChg>
        <pc:cxnChg chg="add mod">
          <ac:chgData name="David Hohenschurz-Schmidt" userId="38701d39-03ab-4cde-8412-73f4feff3da4" providerId="ADAL" clId="{908A65C2-C29B-8A41-B8C3-FCDCA465AC13}" dt="2020-10-02T13:51:40.891" v="1758" actId="164"/>
          <ac:cxnSpMkLst>
            <pc:docMk/>
            <pc:sldMk cId="1456398074" sldId="272"/>
            <ac:cxnSpMk id="9" creationId="{A97720A7-C46F-1C4A-A298-844EE8AE61FA}"/>
          </ac:cxnSpMkLst>
        </pc:cxnChg>
        <pc:cxnChg chg="add del mod">
          <ac:chgData name="David Hohenschurz-Schmidt" userId="38701d39-03ab-4cde-8412-73f4feff3da4" providerId="ADAL" clId="{908A65C2-C29B-8A41-B8C3-FCDCA465AC13}" dt="2020-10-02T14:08:32.598" v="1826" actId="478"/>
          <ac:cxnSpMkLst>
            <pc:docMk/>
            <pc:sldMk cId="1456398074" sldId="272"/>
            <ac:cxnSpMk id="10" creationId="{48F3277B-DE15-BB45-B8AE-64B2BEB4CDBA}"/>
          </ac:cxnSpMkLst>
        </pc:cxnChg>
        <pc:cxnChg chg="mod">
          <ac:chgData name="David Hohenschurz-Schmidt" userId="38701d39-03ab-4cde-8412-73f4feff3da4" providerId="ADAL" clId="{908A65C2-C29B-8A41-B8C3-FCDCA465AC13}" dt="2020-10-07T10:49:08.296" v="11932"/>
          <ac:cxnSpMkLst>
            <pc:docMk/>
            <pc:sldMk cId="1456398074" sldId="272"/>
            <ac:cxnSpMk id="15" creationId="{0FE491EE-786B-3B47-BDEC-1693EFAAE904}"/>
          </ac:cxnSpMkLst>
        </pc:cxnChg>
        <pc:cxnChg chg="mod">
          <ac:chgData name="David Hohenschurz-Schmidt" userId="38701d39-03ab-4cde-8412-73f4feff3da4" providerId="ADAL" clId="{908A65C2-C29B-8A41-B8C3-FCDCA465AC13}" dt="2020-10-07T10:49:08.296" v="11932"/>
          <ac:cxnSpMkLst>
            <pc:docMk/>
            <pc:sldMk cId="1456398074" sldId="272"/>
            <ac:cxnSpMk id="16" creationId="{77807E88-B305-CE48-9FC0-70557DCED517}"/>
          </ac:cxnSpMkLst>
        </pc:cxnChg>
        <pc:cxnChg chg="mod">
          <ac:chgData name="David Hohenschurz-Schmidt" userId="38701d39-03ab-4cde-8412-73f4feff3da4" providerId="ADAL" clId="{908A65C2-C29B-8A41-B8C3-FCDCA465AC13}" dt="2020-10-07T10:49:08.296" v="11932"/>
          <ac:cxnSpMkLst>
            <pc:docMk/>
            <pc:sldMk cId="1456398074" sldId="272"/>
            <ac:cxnSpMk id="17" creationId="{CB428407-93AC-8E4D-A2DF-60697310060E}"/>
          </ac:cxnSpMkLst>
        </pc:cxnChg>
        <pc:cxnChg chg="mod">
          <ac:chgData name="David Hohenschurz-Schmidt" userId="38701d39-03ab-4cde-8412-73f4feff3da4" providerId="ADAL" clId="{908A65C2-C29B-8A41-B8C3-FCDCA465AC13}" dt="2020-10-07T10:49:08.296" v="11932"/>
          <ac:cxnSpMkLst>
            <pc:docMk/>
            <pc:sldMk cId="1456398074" sldId="272"/>
            <ac:cxnSpMk id="18" creationId="{764C6B67-7954-4B40-92CC-7BB23B81436B}"/>
          </ac:cxnSpMkLst>
        </pc:cxnChg>
        <pc:cxnChg chg="mod">
          <ac:chgData name="David Hohenschurz-Schmidt" userId="38701d39-03ab-4cde-8412-73f4feff3da4" providerId="ADAL" clId="{908A65C2-C29B-8A41-B8C3-FCDCA465AC13}" dt="2020-10-07T10:49:08.296" v="11932"/>
          <ac:cxnSpMkLst>
            <pc:docMk/>
            <pc:sldMk cId="1456398074" sldId="272"/>
            <ac:cxnSpMk id="19" creationId="{33DD6021-7E55-1D45-A65C-EF66E1965D66}"/>
          </ac:cxnSpMkLst>
        </pc:cxnChg>
        <pc:cxnChg chg="mod">
          <ac:chgData name="David Hohenschurz-Schmidt" userId="38701d39-03ab-4cde-8412-73f4feff3da4" providerId="ADAL" clId="{908A65C2-C29B-8A41-B8C3-FCDCA465AC13}" dt="2020-10-07T10:49:08.296" v="11932"/>
          <ac:cxnSpMkLst>
            <pc:docMk/>
            <pc:sldMk cId="1456398074" sldId="272"/>
            <ac:cxnSpMk id="20" creationId="{729CCBE5-C87C-244A-B3B7-B4069E612B2F}"/>
          </ac:cxnSpMkLst>
        </pc:cxnChg>
        <pc:cxnChg chg="mod">
          <ac:chgData name="David Hohenschurz-Schmidt" userId="38701d39-03ab-4cde-8412-73f4feff3da4" providerId="ADAL" clId="{908A65C2-C29B-8A41-B8C3-FCDCA465AC13}" dt="2020-10-07T10:49:08.296" v="11932"/>
          <ac:cxnSpMkLst>
            <pc:docMk/>
            <pc:sldMk cId="1456398074" sldId="272"/>
            <ac:cxnSpMk id="26" creationId="{B83DA067-38D6-5B40-A3DA-83158A651D95}"/>
          </ac:cxnSpMkLst>
        </pc:cxnChg>
        <pc:cxnChg chg="mod">
          <ac:chgData name="David Hohenschurz-Schmidt" userId="38701d39-03ab-4cde-8412-73f4feff3da4" providerId="ADAL" clId="{908A65C2-C29B-8A41-B8C3-FCDCA465AC13}" dt="2020-10-07T10:49:08.296" v="11932"/>
          <ac:cxnSpMkLst>
            <pc:docMk/>
            <pc:sldMk cId="1456398074" sldId="272"/>
            <ac:cxnSpMk id="27" creationId="{F6EB6FF1-EB6D-CB4A-8520-D46A8B6E9D8C}"/>
          </ac:cxnSpMkLst>
        </pc:cxnChg>
      </pc:sldChg>
      <pc:sldChg chg="addSp delSp modSp add mod ord modClrScheme delAnim modAnim chgLayout modNotesTx">
        <pc:chgData name="David Hohenschurz-Schmidt" userId="38701d39-03ab-4cde-8412-73f4feff3da4" providerId="ADAL" clId="{908A65C2-C29B-8A41-B8C3-FCDCA465AC13}" dt="2020-10-07T10:23:11.386" v="11064" actId="1036"/>
        <pc:sldMkLst>
          <pc:docMk/>
          <pc:sldMk cId="353712163" sldId="273"/>
        </pc:sldMkLst>
        <pc:spChg chg="mod ord">
          <ac:chgData name="David Hohenschurz-Schmidt" userId="38701d39-03ab-4cde-8412-73f4feff3da4" providerId="ADAL" clId="{908A65C2-C29B-8A41-B8C3-FCDCA465AC13}" dt="2020-10-05T15:58:13.299" v="4434" actId="1076"/>
          <ac:spMkLst>
            <pc:docMk/>
            <pc:sldMk cId="353712163" sldId="273"/>
            <ac:spMk id="2" creationId="{04B42C64-0C3F-D343-8F62-8235669F2DBB}"/>
          </ac:spMkLst>
        </pc:spChg>
        <pc:spChg chg="mod ord">
          <ac:chgData name="David Hohenschurz-Schmidt" userId="38701d39-03ab-4cde-8412-73f4feff3da4" providerId="ADAL" clId="{908A65C2-C29B-8A41-B8C3-FCDCA465AC13}" dt="2020-10-05T15:49:47.534" v="4371" actId="12"/>
          <ac:spMkLst>
            <pc:docMk/>
            <pc:sldMk cId="353712163" sldId="273"/>
            <ac:spMk id="3" creationId="{0F6C35EB-2B32-7946-B1B9-57D6C8F10025}"/>
          </ac:spMkLst>
        </pc:spChg>
        <pc:spChg chg="del">
          <ac:chgData name="David Hohenschurz-Schmidt" userId="38701d39-03ab-4cde-8412-73f4feff3da4" providerId="ADAL" clId="{908A65C2-C29B-8A41-B8C3-FCDCA465AC13}" dt="2020-10-02T13:24:21.729" v="1646" actId="700"/>
          <ac:spMkLst>
            <pc:docMk/>
            <pc:sldMk cId="353712163" sldId="273"/>
            <ac:spMk id="4" creationId="{43EEA2CF-B0AA-3349-BF99-439297BAEEEA}"/>
          </ac:spMkLst>
        </pc:spChg>
        <pc:spChg chg="mod ord">
          <ac:chgData name="David Hohenschurz-Schmidt" userId="38701d39-03ab-4cde-8412-73f4feff3da4" providerId="ADAL" clId="{908A65C2-C29B-8A41-B8C3-FCDCA465AC13}" dt="2020-10-02T13:24:21.729" v="1646" actId="700"/>
          <ac:spMkLst>
            <pc:docMk/>
            <pc:sldMk cId="353712163" sldId="273"/>
            <ac:spMk id="5" creationId="{7E346EBE-BB52-8B4F-9686-00469781EBC6}"/>
          </ac:spMkLst>
        </pc:spChg>
        <pc:spChg chg="add mod ord">
          <ac:chgData name="David Hohenschurz-Schmidt" userId="38701d39-03ab-4cde-8412-73f4feff3da4" providerId="ADAL" clId="{908A65C2-C29B-8A41-B8C3-FCDCA465AC13}" dt="2020-10-02T13:24:21.729" v="1646" actId="700"/>
          <ac:spMkLst>
            <pc:docMk/>
            <pc:sldMk cId="353712163" sldId="273"/>
            <ac:spMk id="7" creationId="{B2AEF836-BBA8-1B49-B4B8-9E3A4EF4444F}"/>
          </ac:spMkLst>
        </pc:spChg>
        <pc:grpChg chg="del mod">
          <ac:chgData name="David Hohenschurz-Schmidt" userId="38701d39-03ab-4cde-8412-73f4feff3da4" providerId="ADAL" clId="{908A65C2-C29B-8A41-B8C3-FCDCA465AC13}" dt="2020-10-05T16:00:54.873" v="4450" actId="478"/>
          <ac:grpSpMkLst>
            <pc:docMk/>
            <pc:sldMk cId="353712163" sldId="273"/>
            <ac:grpSpMk id="11" creationId="{0A27F983-D7F3-4D4C-BEE6-DC3820E08A84}"/>
          </ac:grpSpMkLst>
        </pc:grpChg>
        <pc:grpChg chg="del mod">
          <ac:chgData name="David Hohenschurz-Schmidt" userId="38701d39-03ab-4cde-8412-73f4feff3da4" providerId="ADAL" clId="{908A65C2-C29B-8A41-B8C3-FCDCA465AC13}" dt="2020-10-05T16:00:57.100" v="4451" actId="478"/>
          <ac:grpSpMkLst>
            <pc:docMk/>
            <pc:sldMk cId="353712163" sldId="273"/>
            <ac:grpSpMk id="14" creationId="{EAD18DA4-8641-DD4C-829F-64A5C15613D1}"/>
          </ac:grpSpMkLst>
        </pc:grpChg>
        <pc:grpChg chg="add del mod">
          <ac:chgData name="David Hohenschurz-Schmidt" userId="38701d39-03ab-4cde-8412-73f4feff3da4" providerId="ADAL" clId="{908A65C2-C29B-8A41-B8C3-FCDCA465AC13}" dt="2020-10-05T16:00:59.015" v="4452" actId="478"/>
          <ac:grpSpMkLst>
            <pc:docMk/>
            <pc:sldMk cId="353712163" sldId="273"/>
            <ac:grpSpMk id="15" creationId="{ECD48ED5-842C-6642-962E-59C0614248D2}"/>
          </ac:grpSpMkLst>
        </pc:grpChg>
        <pc:grpChg chg="add del mod">
          <ac:chgData name="David Hohenschurz-Schmidt" userId="38701d39-03ab-4cde-8412-73f4feff3da4" providerId="ADAL" clId="{908A65C2-C29B-8A41-B8C3-FCDCA465AC13}" dt="2020-10-05T15:59:02.997" v="4441" actId="478"/>
          <ac:grpSpMkLst>
            <pc:docMk/>
            <pc:sldMk cId="353712163" sldId="273"/>
            <ac:grpSpMk id="18" creationId="{6BFA6461-02C9-8C42-A40D-04AAB5475A5F}"/>
          </ac:grpSpMkLst>
        </pc:grpChg>
        <pc:graphicFrameChg chg="add mod">
          <ac:chgData name="David Hohenschurz-Schmidt" userId="38701d39-03ab-4cde-8412-73f4feff3da4" providerId="ADAL" clId="{908A65C2-C29B-8A41-B8C3-FCDCA465AC13}" dt="2020-10-05T15:57:41.517" v="4426"/>
          <ac:graphicFrameMkLst>
            <pc:docMk/>
            <pc:sldMk cId="353712163" sldId="273"/>
            <ac:graphicFrameMk id="6" creationId="{5097DD5E-3DB5-3B48-B6BC-C1AA8203F9C0}"/>
          </ac:graphicFrameMkLst>
        </pc:graphicFrameChg>
        <pc:inkChg chg="add del">
          <ac:chgData name="David Hohenschurz-Schmidt" userId="38701d39-03ab-4cde-8412-73f4feff3da4" providerId="ADAL" clId="{908A65C2-C29B-8A41-B8C3-FCDCA465AC13}" dt="2020-10-05T15:51:22.951" v="4374" actId="9405"/>
          <ac:inkMkLst>
            <pc:docMk/>
            <pc:sldMk cId="353712163" sldId="273"/>
            <ac:inkMk id="4" creationId="{7D0412AC-3124-A647-AF29-0F4A77B288F2}"/>
          </ac:inkMkLst>
        </pc:inkChg>
        <pc:inkChg chg="add del">
          <ac:chgData name="David Hohenschurz-Schmidt" userId="38701d39-03ab-4cde-8412-73f4feff3da4" providerId="ADAL" clId="{908A65C2-C29B-8A41-B8C3-FCDCA465AC13}" dt="2020-10-05T15:51:45.567" v="4376" actId="9405"/>
          <ac:inkMkLst>
            <pc:docMk/>
            <pc:sldMk cId="353712163" sldId="273"/>
            <ac:inkMk id="8" creationId="{0FC1D3E5-2CEB-3D4B-BED6-64AD68E1AE85}"/>
          </ac:inkMkLst>
        </pc:inkChg>
        <pc:inkChg chg="add mod">
          <ac:chgData name="David Hohenschurz-Schmidt" userId="38701d39-03ab-4cde-8412-73f4feff3da4" providerId="ADAL" clId="{908A65C2-C29B-8A41-B8C3-FCDCA465AC13}" dt="2020-10-05T15:51:53.695" v="4379"/>
          <ac:inkMkLst>
            <pc:docMk/>
            <pc:sldMk cId="353712163" sldId="273"/>
            <ac:inkMk id="9" creationId="{8AF5C1E6-8D4F-B74D-B97A-0651BB70106D}"/>
          </ac:inkMkLst>
        </pc:inkChg>
        <pc:inkChg chg="add mod">
          <ac:chgData name="David Hohenschurz-Schmidt" userId="38701d39-03ab-4cde-8412-73f4feff3da4" providerId="ADAL" clId="{908A65C2-C29B-8A41-B8C3-FCDCA465AC13}" dt="2020-10-05T15:51:53.695" v="4379"/>
          <ac:inkMkLst>
            <pc:docMk/>
            <pc:sldMk cId="353712163" sldId="273"/>
            <ac:inkMk id="10" creationId="{95F670EE-9CC4-174E-BF6D-CEBE14B412B1}"/>
          </ac:inkMkLst>
        </pc:inkChg>
        <pc:inkChg chg="add mod">
          <ac:chgData name="David Hohenschurz-Schmidt" userId="38701d39-03ab-4cde-8412-73f4feff3da4" providerId="ADAL" clId="{908A65C2-C29B-8A41-B8C3-FCDCA465AC13}" dt="2020-10-05T15:54:11.774" v="4394"/>
          <ac:inkMkLst>
            <pc:docMk/>
            <pc:sldMk cId="353712163" sldId="273"/>
            <ac:inkMk id="12" creationId="{53CFC6D6-4469-0045-9A80-2E1B0D19D235}"/>
          </ac:inkMkLst>
        </pc:inkChg>
        <pc:inkChg chg="add mod">
          <ac:chgData name="David Hohenschurz-Schmidt" userId="38701d39-03ab-4cde-8412-73f4feff3da4" providerId="ADAL" clId="{908A65C2-C29B-8A41-B8C3-FCDCA465AC13}" dt="2020-10-05T15:54:11.774" v="4394"/>
          <ac:inkMkLst>
            <pc:docMk/>
            <pc:sldMk cId="353712163" sldId="273"/>
            <ac:inkMk id="13" creationId="{BD7E5E6A-F62C-3943-AF77-50E445257187}"/>
          </ac:inkMkLst>
        </pc:inkChg>
        <pc:inkChg chg="mod">
          <ac:chgData name="David Hohenschurz-Schmidt" userId="38701d39-03ab-4cde-8412-73f4feff3da4" providerId="ADAL" clId="{908A65C2-C29B-8A41-B8C3-FCDCA465AC13}" dt="2020-10-05T15:54:44.636" v="4399"/>
          <ac:inkMkLst>
            <pc:docMk/>
            <pc:sldMk cId="353712163" sldId="273"/>
            <ac:inkMk id="16" creationId="{15FF92F2-EC88-B643-AF92-1CE9447C9780}"/>
          </ac:inkMkLst>
        </pc:inkChg>
        <pc:inkChg chg="mod">
          <ac:chgData name="David Hohenschurz-Schmidt" userId="38701d39-03ab-4cde-8412-73f4feff3da4" providerId="ADAL" clId="{908A65C2-C29B-8A41-B8C3-FCDCA465AC13}" dt="2020-10-05T15:57:12.693" v="4421" actId="14100"/>
          <ac:inkMkLst>
            <pc:docMk/>
            <pc:sldMk cId="353712163" sldId="273"/>
            <ac:inkMk id="17" creationId="{98C3F649-A50A-914E-9CE3-12E06773B72E}"/>
          </ac:inkMkLst>
        </pc:inkChg>
        <pc:inkChg chg="mod">
          <ac:chgData name="David Hohenschurz-Schmidt" userId="38701d39-03ab-4cde-8412-73f4feff3da4" providerId="ADAL" clId="{908A65C2-C29B-8A41-B8C3-FCDCA465AC13}" dt="2020-10-05T15:57:36.706" v="4425"/>
          <ac:inkMkLst>
            <pc:docMk/>
            <pc:sldMk cId="353712163" sldId="273"/>
            <ac:inkMk id="19" creationId="{806C7DF1-AFF7-1840-8B4E-8D3375AB4E4C}"/>
          </ac:inkMkLst>
        </pc:inkChg>
        <pc:inkChg chg="mod">
          <ac:chgData name="David Hohenschurz-Schmidt" userId="38701d39-03ab-4cde-8412-73f4feff3da4" providerId="ADAL" clId="{908A65C2-C29B-8A41-B8C3-FCDCA465AC13}" dt="2020-10-05T15:57:36.706" v="4425"/>
          <ac:inkMkLst>
            <pc:docMk/>
            <pc:sldMk cId="353712163" sldId="273"/>
            <ac:inkMk id="20" creationId="{373E1408-E164-244E-B6B9-553B13973B53}"/>
          </ac:inkMkLst>
        </pc:inkChg>
        <pc:inkChg chg="add del mod">
          <ac:chgData name="David Hohenschurz-Schmidt" userId="38701d39-03ab-4cde-8412-73f4feff3da4" providerId="ADAL" clId="{908A65C2-C29B-8A41-B8C3-FCDCA465AC13}" dt="2020-10-05T16:01:01.294" v="4453" actId="478"/>
          <ac:inkMkLst>
            <pc:docMk/>
            <pc:sldMk cId="353712163" sldId="273"/>
            <ac:inkMk id="21" creationId="{3198AD15-5F50-DE46-8531-AE318DCE6515}"/>
          </ac:inkMkLst>
        </pc:inkChg>
        <pc:inkChg chg="add mod">
          <ac:chgData name="David Hohenschurz-Schmidt" userId="38701d39-03ab-4cde-8412-73f4feff3da4" providerId="ADAL" clId="{908A65C2-C29B-8A41-B8C3-FCDCA465AC13}" dt="2020-10-07T10:23:11.386" v="11064" actId="1036"/>
          <ac:inkMkLst>
            <pc:docMk/>
            <pc:sldMk cId="353712163" sldId="273"/>
            <ac:inkMk id="22" creationId="{4EE5836A-B241-0F49-99F5-BC9D0F863719}"/>
          </ac:inkMkLst>
        </pc:inkChg>
        <pc:inkChg chg="add mod">
          <ac:chgData name="David Hohenschurz-Schmidt" userId="38701d39-03ab-4cde-8412-73f4feff3da4" providerId="ADAL" clId="{908A65C2-C29B-8A41-B8C3-FCDCA465AC13}" dt="2020-10-07T10:22:51.422" v="11058" actId="1076"/>
          <ac:inkMkLst>
            <pc:docMk/>
            <pc:sldMk cId="353712163" sldId="273"/>
            <ac:inkMk id="23" creationId="{AA3BBC08-D032-5C4C-8E20-309D01A0ACA1}"/>
          </ac:inkMkLst>
        </pc:inkChg>
        <pc:inkChg chg="add mod">
          <ac:chgData name="David Hohenschurz-Schmidt" userId="38701d39-03ab-4cde-8412-73f4feff3da4" providerId="ADAL" clId="{908A65C2-C29B-8A41-B8C3-FCDCA465AC13}" dt="2020-10-07T10:22:44.782" v="11057" actId="1076"/>
          <ac:inkMkLst>
            <pc:docMk/>
            <pc:sldMk cId="353712163" sldId="273"/>
            <ac:inkMk id="24" creationId="{9D78E339-85A1-BA4B-ACE8-95A0F26AEBC4}"/>
          </ac:inkMkLst>
        </pc:inkChg>
        <pc:inkChg chg="add">
          <ac:chgData name="David Hohenschurz-Schmidt" userId="38701d39-03ab-4cde-8412-73f4feff3da4" providerId="ADAL" clId="{908A65C2-C29B-8A41-B8C3-FCDCA465AC13}" dt="2020-10-05T16:03:41.644" v="4465" actId="9405"/>
          <ac:inkMkLst>
            <pc:docMk/>
            <pc:sldMk cId="353712163" sldId="273"/>
            <ac:inkMk id="25" creationId="{89C54059-B8F6-6845-9D43-30039BDB2866}"/>
          </ac:inkMkLst>
        </pc:inkChg>
      </pc:sldChg>
      <pc:sldChg chg="addSp delSp modSp add mod modNotesTx">
        <pc:chgData name="David Hohenschurz-Schmidt" userId="38701d39-03ab-4cde-8412-73f4feff3da4" providerId="ADAL" clId="{908A65C2-C29B-8A41-B8C3-FCDCA465AC13}" dt="2020-10-07T09:53:33.724" v="10702" actId="732"/>
        <pc:sldMkLst>
          <pc:docMk/>
          <pc:sldMk cId="3175064666" sldId="274"/>
        </pc:sldMkLst>
        <pc:spChg chg="mod">
          <ac:chgData name="David Hohenschurz-Schmidt" userId="38701d39-03ab-4cde-8412-73f4feff3da4" providerId="ADAL" clId="{908A65C2-C29B-8A41-B8C3-FCDCA465AC13}" dt="2020-10-05T12:23:23.244" v="2279" actId="113"/>
          <ac:spMkLst>
            <pc:docMk/>
            <pc:sldMk cId="3175064666" sldId="274"/>
            <ac:spMk id="2" creationId="{482CF5C7-A929-3648-B895-F7D3FAA3F010}"/>
          </ac:spMkLst>
        </pc:spChg>
        <pc:spChg chg="add mod">
          <ac:chgData name="David Hohenschurz-Schmidt" userId="38701d39-03ab-4cde-8412-73f4feff3da4" providerId="ADAL" clId="{908A65C2-C29B-8A41-B8C3-FCDCA465AC13}" dt="2020-10-07T09:26:16.945" v="10357" actId="1076"/>
          <ac:spMkLst>
            <pc:docMk/>
            <pc:sldMk cId="3175064666" sldId="274"/>
            <ac:spMk id="7" creationId="{70319350-47E2-374A-BA21-F21450902425}"/>
          </ac:spMkLst>
        </pc:spChg>
        <pc:spChg chg="del">
          <ac:chgData name="David Hohenschurz-Schmidt" userId="38701d39-03ab-4cde-8412-73f4feff3da4" providerId="ADAL" clId="{908A65C2-C29B-8A41-B8C3-FCDCA465AC13}" dt="2020-10-05T12:24:47.390" v="2280" actId="931"/>
          <ac:spMkLst>
            <pc:docMk/>
            <pc:sldMk cId="3175064666" sldId="274"/>
            <ac:spMk id="8" creationId="{12FDE8FD-1825-6345-8ED0-6F444DBA4D04}"/>
          </ac:spMkLst>
        </pc:spChg>
        <pc:graphicFrameChg chg="del mod">
          <ac:chgData name="David Hohenschurz-Schmidt" userId="38701d39-03ab-4cde-8412-73f4feff3da4" providerId="ADAL" clId="{908A65C2-C29B-8A41-B8C3-FCDCA465AC13}" dt="2020-10-05T12:24:50.890" v="2283" actId="478"/>
          <ac:graphicFrameMkLst>
            <pc:docMk/>
            <pc:sldMk cId="3175064666" sldId="274"/>
            <ac:graphicFrameMk id="5" creationId="{BA0C6294-72C1-E140-BC7A-5B25111A3D31}"/>
          </ac:graphicFrameMkLst>
        </pc:graphicFrameChg>
        <pc:graphicFrameChg chg="add mod modGraphic">
          <ac:chgData name="David Hohenschurz-Schmidt" userId="38701d39-03ab-4cde-8412-73f4feff3da4" providerId="ADAL" clId="{908A65C2-C29B-8A41-B8C3-FCDCA465AC13}" dt="2020-10-07T09:52:34.198" v="10682" actId="20577"/>
          <ac:graphicFrameMkLst>
            <pc:docMk/>
            <pc:sldMk cId="3175064666" sldId="274"/>
            <ac:graphicFrameMk id="9" creationId="{56D70226-6C03-7A40-8875-57141E682730}"/>
          </ac:graphicFrameMkLst>
        </pc:graphicFrameChg>
        <pc:picChg chg="add mod modCrop">
          <ac:chgData name="David Hohenschurz-Schmidt" userId="38701d39-03ab-4cde-8412-73f4feff3da4" providerId="ADAL" clId="{908A65C2-C29B-8A41-B8C3-FCDCA465AC13}" dt="2020-10-07T09:53:33.724" v="10702" actId="732"/>
          <ac:picMkLst>
            <pc:docMk/>
            <pc:sldMk cId="3175064666" sldId="274"/>
            <ac:picMk id="6" creationId="{D825E907-1BFB-7D45-B06A-6A41B201385B}"/>
          </ac:picMkLst>
        </pc:picChg>
      </pc:sldChg>
      <pc:sldChg chg="addSp delSp modSp add mod delAnim modAnim modNotesTx">
        <pc:chgData name="David Hohenschurz-Schmidt" userId="38701d39-03ab-4cde-8412-73f4feff3da4" providerId="ADAL" clId="{908A65C2-C29B-8A41-B8C3-FCDCA465AC13}" dt="2020-10-05T13:07:05.082" v="3031"/>
        <pc:sldMkLst>
          <pc:docMk/>
          <pc:sldMk cId="3181981935" sldId="275"/>
        </pc:sldMkLst>
        <pc:spChg chg="mod">
          <ac:chgData name="David Hohenschurz-Schmidt" userId="38701d39-03ab-4cde-8412-73f4feff3da4" providerId="ADAL" clId="{908A65C2-C29B-8A41-B8C3-FCDCA465AC13}" dt="2020-10-05T12:58:02.117" v="2851" actId="5793"/>
          <ac:spMkLst>
            <pc:docMk/>
            <pc:sldMk cId="3181981935" sldId="275"/>
            <ac:spMk id="2" creationId="{482CF5C7-A929-3648-B895-F7D3FAA3F010}"/>
          </ac:spMkLst>
        </pc:spChg>
        <pc:grpChg chg="del mod">
          <ac:chgData name="David Hohenschurz-Schmidt" userId="38701d39-03ab-4cde-8412-73f4feff3da4" providerId="ADAL" clId="{908A65C2-C29B-8A41-B8C3-FCDCA465AC13}" dt="2020-10-05T13:05:52.426" v="3024" actId="478"/>
          <ac:grpSpMkLst>
            <pc:docMk/>
            <pc:sldMk cId="3181981935" sldId="275"/>
            <ac:grpSpMk id="12" creationId="{A58C6D0A-A82F-3247-A5E7-9D57DAA0D780}"/>
          </ac:grpSpMkLst>
        </pc:grpChg>
        <pc:graphicFrameChg chg="mod modGraphic">
          <ac:chgData name="David Hohenschurz-Schmidt" userId="38701d39-03ab-4cde-8412-73f4feff3da4" providerId="ADAL" clId="{908A65C2-C29B-8A41-B8C3-FCDCA465AC13}" dt="2020-10-05T12:58:06.434" v="2852" actId="1076"/>
          <ac:graphicFrameMkLst>
            <pc:docMk/>
            <pc:sldMk cId="3181981935" sldId="275"/>
            <ac:graphicFrameMk id="10" creationId="{A9827168-3844-964E-A024-D96BA81C7B39}"/>
          </ac:graphicFrameMkLst>
        </pc:graphicFrameChg>
        <pc:picChg chg="mod">
          <ac:chgData name="David Hohenschurz-Schmidt" userId="38701d39-03ab-4cde-8412-73f4feff3da4" providerId="ADAL" clId="{908A65C2-C29B-8A41-B8C3-FCDCA465AC13}" dt="2020-10-05T13:03:59.429" v="3008" actId="14100"/>
          <ac:picMkLst>
            <pc:docMk/>
            <pc:sldMk cId="3181981935" sldId="275"/>
            <ac:picMk id="13" creationId="{9E3EE190-5556-9145-BD23-45BB3977E8D0}"/>
          </ac:picMkLst>
        </pc:picChg>
        <pc:inkChg chg="add del">
          <ac:chgData name="David Hohenschurz-Schmidt" userId="38701d39-03ab-4cde-8412-73f4feff3da4" providerId="ADAL" clId="{908A65C2-C29B-8A41-B8C3-FCDCA465AC13}" dt="2020-10-05T13:03:37.432" v="3003" actId="478"/>
          <ac:inkMkLst>
            <pc:docMk/>
            <pc:sldMk cId="3181981935" sldId="275"/>
            <ac:inkMk id="5" creationId="{5DAE2913-7146-474D-BEAC-5D998C1353FF}"/>
          </ac:inkMkLst>
        </pc:inkChg>
        <pc:inkChg chg="add mod">
          <ac:chgData name="David Hohenschurz-Schmidt" userId="38701d39-03ab-4cde-8412-73f4feff3da4" providerId="ADAL" clId="{908A65C2-C29B-8A41-B8C3-FCDCA465AC13}" dt="2020-10-05T13:03:50.279" v="3006"/>
          <ac:inkMkLst>
            <pc:docMk/>
            <pc:sldMk cId="3181981935" sldId="275"/>
            <ac:inkMk id="6" creationId="{0C7C8D7C-D5A1-B746-9E57-3B0A83DF7A98}"/>
          </ac:inkMkLst>
        </pc:inkChg>
        <pc:inkChg chg="add mod">
          <ac:chgData name="David Hohenschurz-Schmidt" userId="38701d39-03ab-4cde-8412-73f4feff3da4" providerId="ADAL" clId="{908A65C2-C29B-8A41-B8C3-FCDCA465AC13}" dt="2020-10-05T13:03:50.279" v="3006"/>
          <ac:inkMkLst>
            <pc:docMk/>
            <pc:sldMk cId="3181981935" sldId="275"/>
            <ac:inkMk id="8" creationId="{0C71568B-2A4C-5B44-96BB-D8321EC56BA0}"/>
          </ac:inkMkLst>
        </pc:inkChg>
        <pc:inkChg chg="add mod">
          <ac:chgData name="David Hohenschurz-Schmidt" userId="38701d39-03ab-4cde-8412-73f4feff3da4" providerId="ADAL" clId="{908A65C2-C29B-8A41-B8C3-FCDCA465AC13}" dt="2020-10-05T13:06:12.827" v="3026" actId="1076"/>
          <ac:inkMkLst>
            <pc:docMk/>
            <pc:sldMk cId="3181981935" sldId="275"/>
            <ac:inkMk id="15" creationId="{4658570C-A36F-354F-B96F-D15792F3BB56}"/>
          </ac:inkMkLst>
        </pc:inkChg>
      </pc:sldChg>
      <pc:sldChg chg="addSp modSp add mod modAnim modNotesTx">
        <pc:chgData name="David Hohenschurz-Schmidt" userId="38701d39-03ab-4cde-8412-73f4feff3da4" providerId="ADAL" clId="{908A65C2-C29B-8A41-B8C3-FCDCA465AC13}" dt="2020-10-07T11:18:29.664" v="13373" actId="20577"/>
        <pc:sldMkLst>
          <pc:docMk/>
          <pc:sldMk cId="3947372583" sldId="276"/>
        </pc:sldMkLst>
        <pc:spChg chg="mod">
          <ac:chgData name="David Hohenschurz-Schmidt" userId="38701d39-03ab-4cde-8412-73f4feff3da4" providerId="ADAL" clId="{908A65C2-C29B-8A41-B8C3-FCDCA465AC13}" dt="2020-10-07T11:17:21.866" v="13225" actId="20577"/>
          <ac:spMkLst>
            <pc:docMk/>
            <pc:sldMk cId="3947372583" sldId="276"/>
            <ac:spMk id="2" creationId="{482CF5C7-A929-3648-B895-F7D3FAA3F010}"/>
          </ac:spMkLst>
        </pc:spChg>
        <pc:grpChg chg="add mod">
          <ac:chgData name="David Hohenschurz-Schmidt" userId="38701d39-03ab-4cde-8412-73f4feff3da4" providerId="ADAL" clId="{908A65C2-C29B-8A41-B8C3-FCDCA465AC13}" dt="2020-10-05T13:05:37.342" v="3020" actId="1076"/>
          <ac:grpSpMkLst>
            <pc:docMk/>
            <pc:sldMk cId="3947372583" sldId="276"/>
            <ac:grpSpMk id="12" creationId="{A832B537-527A-534A-84E0-795EE0DA0A65}"/>
          </ac:grpSpMkLst>
        </pc:grpChg>
        <pc:graphicFrameChg chg="modGraphic">
          <ac:chgData name="David Hohenschurz-Schmidt" userId="38701d39-03ab-4cde-8412-73f4feff3da4" providerId="ADAL" clId="{908A65C2-C29B-8A41-B8C3-FCDCA465AC13}" dt="2020-10-05T12:59:35.155" v="2872" actId="20577"/>
          <ac:graphicFrameMkLst>
            <pc:docMk/>
            <pc:sldMk cId="3947372583" sldId="276"/>
            <ac:graphicFrameMk id="10" creationId="{A9827168-3844-964E-A024-D96BA81C7B39}"/>
          </ac:graphicFrameMkLst>
        </pc:graphicFrameChg>
        <pc:inkChg chg="mod">
          <ac:chgData name="David Hohenschurz-Schmidt" userId="38701d39-03ab-4cde-8412-73f4feff3da4" providerId="ADAL" clId="{908A65C2-C29B-8A41-B8C3-FCDCA465AC13}" dt="2020-10-05T13:05:30.707" v="3018"/>
          <ac:inkMkLst>
            <pc:docMk/>
            <pc:sldMk cId="3947372583" sldId="276"/>
            <ac:inkMk id="15" creationId="{519ED2D0-05D9-264C-8318-6B4CA41E424E}"/>
          </ac:inkMkLst>
        </pc:inkChg>
        <pc:inkChg chg="mod">
          <ac:chgData name="David Hohenschurz-Schmidt" userId="38701d39-03ab-4cde-8412-73f4feff3da4" providerId="ADAL" clId="{908A65C2-C29B-8A41-B8C3-FCDCA465AC13}" dt="2020-10-05T13:05:30.707" v="3018"/>
          <ac:inkMkLst>
            <pc:docMk/>
            <pc:sldMk cId="3947372583" sldId="276"/>
            <ac:inkMk id="16" creationId="{EB84058C-D3F5-7D47-9733-0D7BE1F42480}"/>
          </ac:inkMkLst>
        </pc:inkChg>
      </pc:sldChg>
      <pc:sldChg chg="addSp delSp modSp add mod delAnim modAnim modNotesTx">
        <pc:chgData name="David Hohenschurz-Schmidt" userId="38701d39-03ab-4cde-8412-73f4feff3da4" providerId="ADAL" clId="{908A65C2-C29B-8A41-B8C3-FCDCA465AC13}" dt="2020-10-05T13:18:44.661" v="3433" actId="113"/>
        <pc:sldMkLst>
          <pc:docMk/>
          <pc:sldMk cId="108240622" sldId="277"/>
        </pc:sldMkLst>
        <pc:spChg chg="mod">
          <ac:chgData name="David Hohenschurz-Schmidt" userId="38701d39-03ab-4cde-8412-73f4feff3da4" providerId="ADAL" clId="{908A65C2-C29B-8A41-B8C3-FCDCA465AC13}" dt="2020-10-05T13:13:51.690" v="3343" actId="20577"/>
          <ac:spMkLst>
            <pc:docMk/>
            <pc:sldMk cId="108240622" sldId="277"/>
            <ac:spMk id="2" creationId="{482CF5C7-A929-3648-B895-F7D3FAA3F010}"/>
          </ac:spMkLst>
        </pc:spChg>
        <pc:grpChg chg="del">
          <ac:chgData name="David Hohenschurz-Schmidt" userId="38701d39-03ab-4cde-8412-73f4feff3da4" providerId="ADAL" clId="{908A65C2-C29B-8A41-B8C3-FCDCA465AC13}" dt="2020-10-05T13:07:43.204" v="3034" actId="478"/>
          <ac:grpSpMkLst>
            <pc:docMk/>
            <pc:sldMk cId="108240622" sldId="277"/>
            <ac:grpSpMk id="12" creationId="{A832B537-527A-534A-84E0-795EE0DA0A65}"/>
          </ac:grpSpMkLst>
        </pc:grpChg>
        <pc:grpChg chg="mod">
          <ac:chgData name="David Hohenschurz-Schmidt" userId="38701d39-03ab-4cde-8412-73f4feff3da4" providerId="ADAL" clId="{908A65C2-C29B-8A41-B8C3-FCDCA465AC13}" dt="2020-10-05T13:15:05.868" v="3367"/>
          <ac:grpSpMkLst>
            <pc:docMk/>
            <pc:sldMk cId="108240622" sldId="277"/>
            <ac:grpSpMk id="19" creationId="{FA6F70C1-496E-9E48-AB91-26690E062255}"/>
          </ac:grpSpMkLst>
        </pc:grpChg>
        <pc:grpChg chg="mod">
          <ac:chgData name="David Hohenschurz-Schmidt" userId="38701d39-03ab-4cde-8412-73f4feff3da4" providerId="ADAL" clId="{908A65C2-C29B-8A41-B8C3-FCDCA465AC13}" dt="2020-10-05T13:15:08.035" v="3370"/>
          <ac:grpSpMkLst>
            <pc:docMk/>
            <pc:sldMk cId="108240622" sldId="277"/>
            <ac:grpSpMk id="22" creationId="{D70871DB-0DD3-9A41-AD80-B269F0BCF3D4}"/>
          </ac:grpSpMkLst>
        </pc:grpChg>
        <pc:graphicFrameChg chg="modGraphic">
          <ac:chgData name="David Hohenschurz-Schmidt" userId="38701d39-03ab-4cde-8412-73f4feff3da4" providerId="ADAL" clId="{908A65C2-C29B-8A41-B8C3-FCDCA465AC13}" dt="2020-10-05T13:14:45.976" v="3363" actId="20577"/>
          <ac:graphicFrameMkLst>
            <pc:docMk/>
            <pc:sldMk cId="108240622" sldId="277"/>
            <ac:graphicFrameMk id="10" creationId="{A9827168-3844-964E-A024-D96BA81C7B39}"/>
          </ac:graphicFrameMkLst>
        </pc:graphicFrameChg>
        <pc:inkChg chg="add del mod">
          <ac:chgData name="David Hohenschurz-Schmidt" userId="38701d39-03ab-4cde-8412-73f4feff3da4" providerId="ADAL" clId="{908A65C2-C29B-8A41-B8C3-FCDCA465AC13}" dt="2020-10-05T13:08:08.736" v="3037" actId="478"/>
          <ac:inkMkLst>
            <pc:docMk/>
            <pc:sldMk cId="108240622" sldId="277"/>
            <ac:inkMk id="5" creationId="{72B8DDD9-30AC-A248-8813-248DF97A7A5A}"/>
          </ac:inkMkLst>
        </pc:inkChg>
        <pc:inkChg chg="add del">
          <ac:chgData name="David Hohenschurz-Schmidt" userId="38701d39-03ab-4cde-8412-73f4feff3da4" providerId="ADAL" clId="{908A65C2-C29B-8A41-B8C3-FCDCA465AC13}" dt="2020-10-05T13:08:23.441" v="3039" actId="478"/>
          <ac:inkMkLst>
            <pc:docMk/>
            <pc:sldMk cId="108240622" sldId="277"/>
            <ac:inkMk id="6" creationId="{9B3CF0F2-00EC-C249-BAC0-C877EDC8B1ED}"/>
          </ac:inkMkLst>
        </pc:inkChg>
        <pc:inkChg chg="add del mod">
          <ac:chgData name="David Hohenschurz-Schmidt" userId="38701d39-03ab-4cde-8412-73f4feff3da4" providerId="ADAL" clId="{908A65C2-C29B-8A41-B8C3-FCDCA465AC13}" dt="2020-10-05T13:14:53.674" v="3364" actId="478"/>
          <ac:inkMkLst>
            <pc:docMk/>
            <pc:sldMk cId="108240622" sldId="277"/>
            <ac:inkMk id="8" creationId="{440FF400-FDE6-2241-9407-C50870E1F9E2}"/>
          </ac:inkMkLst>
        </pc:inkChg>
        <pc:inkChg chg="add mod">
          <ac:chgData name="David Hohenschurz-Schmidt" userId="38701d39-03ab-4cde-8412-73f4feff3da4" providerId="ADAL" clId="{908A65C2-C29B-8A41-B8C3-FCDCA465AC13}" dt="2020-10-05T13:15:05.868" v="3367"/>
          <ac:inkMkLst>
            <pc:docMk/>
            <pc:sldMk cId="108240622" sldId="277"/>
            <ac:inkMk id="17" creationId="{B7E9B29F-FBE2-8C46-B960-2F5E891D1956}"/>
          </ac:inkMkLst>
        </pc:inkChg>
        <pc:inkChg chg="add mod">
          <ac:chgData name="David Hohenschurz-Schmidt" userId="38701d39-03ab-4cde-8412-73f4feff3da4" providerId="ADAL" clId="{908A65C2-C29B-8A41-B8C3-FCDCA465AC13}" dt="2020-10-05T13:15:05.868" v="3367"/>
          <ac:inkMkLst>
            <pc:docMk/>
            <pc:sldMk cId="108240622" sldId="277"/>
            <ac:inkMk id="18" creationId="{86AFFD11-FA75-4D4F-8650-71AEDAB05DD2}"/>
          </ac:inkMkLst>
        </pc:inkChg>
        <pc:inkChg chg="add mod">
          <ac:chgData name="David Hohenschurz-Schmidt" userId="38701d39-03ab-4cde-8412-73f4feff3da4" providerId="ADAL" clId="{908A65C2-C29B-8A41-B8C3-FCDCA465AC13}" dt="2020-10-05T13:15:08.035" v="3370"/>
          <ac:inkMkLst>
            <pc:docMk/>
            <pc:sldMk cId="108240622" sldId="277"/>
            <ac:inkMk id="20" creationId="{034D4C7B-056D-7F45-9EA6-C956E52BB10B}"/>
          </ac:inkMkLst>
        </pc:inkChg>
        <pc:inkChg chg="add mod">
          <ac:chgData name="David Hohenschurz-Schmidt" userId="38701d39-03ab-4cde-8412-73f4feff3da4" providerId="ADAL" clId="{908A65C2-C29B-8A41-B8C3-FCDCA465AC13}" dt="2020-10-05T13:15:08.035" v="3370"/>
          <ac:inkMkLst>
            <pc:docMk/>
            <pc:sldMk cId="108240622" sldId="277"/>
            <ac:inkMk id="21" creationId="{33B12556-DCC2-D246-8BDC-A1F54E352BF4}"/>
          </ac:inkMkLst>
        </pc:inkChg>
      </pc:sldChg>
      <pc:sldChg chg="addSp delSp modSp add mod delAnim modAnim">
        <pc:chgData name="David Hohenschurz-Schmidt" userId="38701d39-03ab-4cde-8412-73f4feff3da4" providerId="ADAL" clId="{908A65C2-C29B-8A41-B8C3-FCDCA465AC13}" dt="2020-10-06T10:54:00.478" v="7324"/>
        <pc:sldMkLst>
          <pc:docMk/>
          <pc:sldMk cId="295281834" sldId="278"/>
        </pc:sldMkLst>
        <pc:spChg chg="mod">
          <ac:chgData name="David Hohenschurz-Schmidt" userId="38701d39-03ab-4cde-8412-73f4feff3da4" providerId="ADAL" clId="{908A65C2-C29B-8A41-B8C3-FCDCA465AC13}" dt="2020-10-06T10:53:10.462" v="7316" actId="15"/>
          <ac:spMkLst>
            <pc:docMk/>
            <pc:sldMk cId="295281834" sldId="278"/>
            <ac:spMk id="2" creationId="{482CF5C7-A929-3648-B895-F7D3FAA3F010}"/>
          </ac:spMkLst>
        </pc:spChg>
        <pc:graphicFrameChg chg="del">
          <ac:chgData name="David Hohenschurz-Schmidt" userId="38701d39-03ab-4cde-8412-73f4feff3da4" providerId="ADAL" clId="{908A65C2-C29B-8A41-B8C3-FCDCA465AC13}" dt="2020-10-05T13:16:55.319" v="3381" actId="478"/>
          <ac:graphicFrameMkLst>
            <pc:docMk/>
            <pc:sldMk cId="295281834" sldId="278"/>
            <ac:graphicFrameMk id="10" creationId="{A9827168-3844-964E-A024-D96BA81C7B39}"/>
          </ac:graphicFrameMkLst>
        </pc:graphicFrameChg>
        <pc:graphicFrameChg chg="add mod modGraphic">
          <ac:chgData name="David Hohenschurz-Schmidt" userId="38701d39-03ab-4cde-8412-73f4feff3da4" providerId="ADAL" clId="{908A65C2-C29B-8A41-B8C3-FCDCA465AC13}" dt="2020-10-05T13:17:45.275" v="3426" actId="20577"/>
          <ac:graphicFrameMkLst>
            <pc:docMk/>
            <pc:sldMk cId="295281834" sldId="278"/>
            <ac:graphicFrameMk id="12" creationId="{8A630A83-F9BF-E343-B3A6-BCBD56A028B5}"/>
          </ac:graphicFrameMkLst>
        </pc:graphicFrameChg>
        <pc:inkChg chg="add del">
          <ac:chgData name="David Hohenschurz-Schmidt" userId="38701d39-03ab-4cde-8412-73f4feff3da4" providerId="ADAL" clId="{908A65C2-C29B-8A41-B8C3-FCDCA465AC13}" dt="2020-10-05T13:19:35.920" v="3439" actId="9405"/>
          <ac:inkMkLst>
            <pc:docMk/>
            <pc:sldMk cId="295281834" sldId="278"/>
            <ac:inkMk id="5" creationId="{2E06430F-0BE8-9A48-9DD3-43B57E306431}"/>
          </ac:inkMkLst>
        </pc:inkChg>
        <pc:inkChg chg="add">
          <ac:chgData name="David Hohenschurz-Schmidt" userId="38701d39-03ab-4cde-8412-73f4feff3da4" providerId="ADAL" clId="{908A65C2-C29B-8A41-B8C3-FCDCA465AC13}" dt="2020-10-05T13:19:42.185" v="3440" actId="9405"/>
          <ac:inkMkLst>
            <pc:docMk/>
            <pc:sldMk cId="295281834" sldId="278"/>
            <ac:inkMk id="6" creationId="{D376E65D-FD0C-FE45-A0BD-62007953C216}"/>
          </ac:inkMkLst>
        </pc:inkChg>
        <pc:inkChg chg="del mod">
          <ac:chgData name="David Hohenschurz-Schmidt" userId="38701d39-03ab-4cde-8412-73f4feff3da4" providerId="ADAL" clId="{908A65C2-C29B-8A41-B8C3-FCDCA465AC13}" dt="2020-10-05T13:19:20.811" v="3437" actId="478"/>
          <ac:inkMkLst>
            <pc:docMk/>
            <pc:sldMk cId="295281834" sldId="278"/>
            <ac:inkMk id="8" creationId="{440FF400-FDE6-2241-9407-C50870E1F9E2}"/>
          </ac:inkMkLst>
        </pc:inkChg>
        <pc:inkChg chg="add">
          <ac:chgData name="David Hohenschurz-Schmidt" userId="38701d39-03ab-4cde-8412-73f4feff3da4" providerId="ADAL" clId="{908A65C2-C29B-8A41-B8C3-FCDCA465AC13}" dt="2020-10-05T13:19:45.189" v="3441" actId="9405"/>
          <ac:inkMkLst>
            <pc:docMk/>
            <pc:sldMk cId="295281834" sldId="278"/>
            <ac:inkMk id="15" creationId="{5999226A-3B56-DB46-BA63-7A4379F16B6D}"/>
          </ac:inkMkLst>
        </pc:inkChg>
      </pc:sldChg>
      <pc:sldChg chg="modSp add mod modAnim modNotesTx">
        <pc:chgData name="David Hohenschurz-Schmidt" userId="38701d39-03ab-4cde-8412-73f4feff3da4" providerId="ADAL" clId="{908A65C2-C29B-8A41-B8C3-FCDCA465AC13}" dt="2020-10-06T10:55:26.920" v="7327"/>
        <pc:sldMkLst>
          <pc:docMk/>
          <pc:sldMk cId="2405995819" sldId="279"/>
        </pc:sldMkLst>
        <pc:spChg chg="mod">
          <ac:chgData name="David Hohenschurz-Schmidt" userId="38701d39-03ab-4cde-8412-73f4feff3da4" providerId="ADAL" clId="{908A65C2-C29B-8A41-B8C3-FCDCA465AC13}" dt="2020-10-05T13:37:24.261" v="3787" actId="20577"/>
          <ac:spMkLst>
            <pc:docMk/>
            <pc:sldMk cId="2405995819" sldId="279"/>
            <ac:spMk id="2" creationId="{482CF5C7-A929-3648-B895-F7D3FAA3F010}"/>
          </ac:spMkLst>
        </pc:spChg>
        <pc:graphicFrameChg chg="modGraphic">
          <ac:chgData name="David Hohenschurz-Schmidt" userId="38701d39-03ab-4cde-8412-73f4feff3da4" providerId="ADAL" clId="{908A65C2-C29B-8A41-B8C3-FCDCA465AC13}" dt="2020-10-05T13:39:47.471" v="3804" actId="20577"/>
          <ac:graphicFrameMkLst>
            <pc:docMk/>
            <pc:sldMk cId="2405995819" sldId="279"/>
            <ac:graphicFrameMk id="12" creationId="{8A630A83-F9BF-E343-B3A6-BCBD56A028B5}"/>
          </ac:graphicFrameMkLst>
        </pc:graphicFrameChg>
        <pc:inkChg chg="mod">
          <ac:chgData name="David Hohenschurz-Schmidt" userId="38701d39-03ab-4cde-8412-73f4feff3da4" providerId="ADAL" clId="{908A65C2-C29B-8A41-B8C3-FCDCA465AC13}" dt="2020-10-05T13:31:36.098" v="3471" actId="1076"/>
          <ac:inkMkLst>
            <pc:docMk/>
            <pc:sldMk cId="2405995819" sldId="279"/>
            <ac:inkMk id="8" creationId="{440FF400-FDE6-2241-9407-C50870E1F9E2}"/>
          </ac:inkMkLst>
        </pc:inkChg>
      </pc:sldChg>
      <pc:sldChg chg="addSp delSp modSp add mod delAnim modAnim modNotesTx">
        <pc:chgData name="David Hohenschurz-Schmidt" userId="38701d39-03ab-4cde-8412-73f4feff3da4" providerId="ADAL" clId="{908A65C2-C29B-8A41-B8C3-FCDCA465AC13}" dt="2020-10-07T10:56:12.733" v="11966" actId="20577"/>
        <pc:sldMkLst>
          <pc:docMk/>
          <pc:sldMk cId="1649846958" sldId="280"/>
        </pc:sldMkLst>
        <pc:spChg chg="mod">
          <ac:chgData name="David Hohenschurz-Schmidt" userId="38701d39-03ab-4cde-8412-73f4feff3da4" providerId="ADAL" clId="{908A65C2-C29B-8A41-B8C3-FCDCA465AC13}" dt="2020-10-07T10:56:12.733" v="11966" actId="20577"/>
          <ac:spMkLst>
            <pc:docMk/>
            <pc:sldMk cId="1649846958" sldId="280"/>
            <ac:spMk id="2" creationId="{482CF5C7-A929-3648-B895-F7D3FAA3F010}"/>
          </ac:spMkLst>
        </pc:spChg>
        <pc:graphicFrameChg chg="mod modGraphic">
          <ac:chgData name="David Hohenschurz-Schmidt" userId="38701d39-03ab-4cde-8412-73f4feff3da4" providerId="ADAL" clId="{908A65C2-C29B-8A41-B8C3-FCDCA465AC13}" dt="2020-10-05T15:42:18.734" v="3909" actId="20577"/>
          <ac:graphicFrameMkLst>
            <pc:docMk/>
            <pc:sldMk cId="1649846958" sldId="280"/>
            <ac:graphicFrameMk id="12" creationId="{8A630A83-F9BF-E343-B3A6-BCBD56A028B5}"/>
          </ac:graphicFrameMkLst>
        </pc:graphicFrameChg>
        <pc:inkChg chg="add del">
          <ac:chgData name="David Hohenschurz-Schmidt" userId="38701d39-03ab-4cde-8412-73f4feff3da4" providerId="ADAL" clId="{908A65C2-C29B-8A41-B8C3-FCDCA465AC13}" dt="2020-10-05T15:38:41.487" v="3862" actId="9405"/>
          <ac:inkMkLst>
            <pc:docMk/>
            <pc:sldMk cId="1649846958" sldId="280"/>
            <ac:inkMk id="5" creationId="{5FC33908-0638-0448-A549-A32627E81655}"/>
          </ac:inkMkLst>
        </pc:inkChg>
        <pc:inkChg chg="add">
          <ac:chgData name="David Hohenschurz-Schmidt" userId="38701d39-03ab-4cde-8412-73f4feff3da4" providerId="ADAL" clId="{908A65C2-C29B-8A41-B8C3-FCDCA465AC13}" dt="2020-10-05T15:38:45.123" v="3863" actId="9405"/>
          <ac:inkMkLst>
            <pc:docMk/>
            <pc:sldMk cId="1649846958" sldId="280"/>
            <ac:inkMk id="6" creationId="{D73973BD-8A0F-884C-A010-C9D871E394E8}"/>
          </ac:inkMkLst>
        </pc:inkChg>
        <pc:inkChg chg="add">
          <ac:chgData name="David Hohenschurz-Schmidt" userId="38701d39-03ab-4cde-8412-73f4feff3da4" providerId="ADAL" clId="{908A65C2-C29B-8A41-B8C3-FCDCA465AC13}" dt="2020-10-05T15:38:49.575" v="3864" actId="9405"/>
          <ac:inkMkLst>
            <pc:docMk/>
            <pc:sldMk cId="1649846958" sldId="280"/>
            <ac:inkMk id="8" creationId="{2C420134-0BC0-084F-9C7A-A07D2D683B11}"/>
          </ac:inkMkLst>
        </pc:inkChg>
        <pc:inkChg chg="del">
          <ac:chgData name="David Hohenschurz-Schmidt" userId="38701d39-03ab-4cde-8412-73f4feff3da4" providerId="ADAL" clId="{908A65C2-C29B-8A41-B8C3-FCDCA465AC13}" dt="2020-10-05T13:43:15.264" v="3860" actId="478"/>
          <ac:inkMkLst>
            <pc:docMk/>
            <pc:sldMk cId="1649846958" sldId="280"/>
            <ac:inkMk id="8" creationId="{440FF400-FDE6-2241-9407-C50870E1F9E2}"/>
          </ac:inkMkLst>
        </pc:inkChg>
      </pc:sldChg>
      <pc:sldChg chg="modSp add mod modAnim modNotesTx">
        <pc:chgData name="David Hohenschurz-Schmidt" userId="38701d39-03ab-4cde-8412-73f4feff3da4" providerId="ADAL" clId="{908A65C2-C29B-8A41-B8C3-FCDCA465AC13}" dt="2020-10-07T10:57:13.096" v="12039" actId="20577"/>
        <pc:sldMkLst>
          <pc:docMk/>
          <pc:sldMk cId="947342452" sldId="281"/>
        </pc:sldMkLst>
        <pc:spChg chg="mod">
          <ac:chgData name="David Hohenschurz-Schmidt" userId="38701d39-03ab-4cde-8412-73f4feff3da4" providerId="ADAL" clId="{908A65C2-C29B-8A41-B8C3-FCDCA465AC13}" dt="2020-10-07T10:26:29.810" v="11122" actId="255"/>
          <ac:spMkLst>
            <pc:docMk/>
            <pc:sldMk cId="947342452" sldId="281"/>
            <ac:spMk id="3" creationId="{74597E94-285E-B148-A420-12A72154A651}"/>
          </ac:spMkLst>
        </pc:spChg>
      </pc:sldChg>
      <pc:sldChg chg="modSp add mod">
        <pc:chgData name="David Hohenschurz-Schmidt" userId="38701d39-03ab-4cde-8412-73f4feff3da4" providerId="ADAL" clId="{908A65C2-C29B-8A41-B8C3-FCDCA465AC13}" dt="2020-10-05T16:40:31.876" v="5623" actId="20577"/>
        <pc:sldMkLst>
          <pc:docMk/>
          <pc:sldMk cId="2691694527" sldId="282"/>
        </pc:sldMkLst>
        <pc:spChg chg="mod">
          <ac:chgData name="David Hohenschurz-Schmidt" userId="38701d39-03ab-4cde-8412-73f4feff3da4" providerId="ADAL" clId="{908A65C2-C29B-8A41-B8C3-FCDCA465AC13}" dt="2020-10-05T16:40:31.876" v="5623" actId="20577"/>
          <ac:spMkLst>
            <pc:docMk/>
            <pc:sldMk cId="2691694527" sldId="282"/>
            <ac:spMk id="2" creationId="{A77803BF-6151-9A41-A8DD-EF072D60ACAF}"/>
          </ac:spMkLst>
        </pc:spChg>
      </pc:sldChg>
      <pc:sldChg chg="addSp modSp add mod modAnim modNotesTx">
        <pc:chgData name="David Hohenschurz-Schmidt" userId="38701d39-03ab-4cde-8412-73f4feff3da4" providerId="ADAL" clId="{908A65C2-C29B-8A41-B8C3-FCDCA465AC13}" dt="2020-10-07T10:38:29.943" v="11613" actId="20577"/>
        <pc:sldMkLst>
          <pc:docMk/>
          <pc:sldMk cId="3144663760" sldId="283"/>
        </pc:sldMkLst>
        <pc:spChg chg="mod">
          <ac:chgData name="David Hohenschurz-Schmidt" userId="38701d39-03ab-4cde-8412-73f4feff3da4" providerId="ADAL" clId="{908A65C2-C29B-8A41-B8C3-FCDCA465AC13}" dt="2020-10-06T10:05:36.472" v="6538"/>
          <ac:spMkLst>
            <pc:docMk/>
            <pc:sldMk cId="3144663760" sldId="283"/>
            <ac:spMk id="2" creationId="{482CF5C7-A929-3648-B895-F7D3FAA3F010}"/>
          </ac:spMkLst>
        </pc:spChg>
        <pc:spChg chg="add mod">
          <ac:chgData name="David Hohenschurz-Schmidt" userId="38701d39-03ab-4cde-8412-73f4feff3da4" providerId="ADAL" clId="{908A65C2-C29B-8A41-B8C3-FCDCA465AC13}" dt="2020-10-07T10:13:24.682" v="11034" actId="1037"/>
          <ac:spMkLst>
            <pc:docMk/>
            <pc:sldMk cId="3144663760" sldId="283"/>
            <ac:spMk id="6" creationId="{FC2BA7D7-99C3-4C4C-8E90-E4E21DA201E8}"/>
          </ac:spMkLst>
        </pc:spChg>
        <pc:graphicFrameChg chg="add mod modGraphic">
          <ac:chgData name="David Hohenschurz-Schmidt" userId="38701d39-03ab-4cde-8412-73f4feff3da4" providerId="ADAL" clId="{908A65C2-C29B-8A41-B8C3-FCDCA465AC13}" dt="2020-10-07T10:13:17.364" v="11028" actId="1076"/>
          <ac:graphicFrameMkLst>
            <pc:docMk/>
            <pc:sldMk cId="3144663760" sldId="283"/>
            <ac:graphicFrameMk id="5" creationId="{765EA047-4678-4B4B-932B-3DB600F12545}"/>
          </ac:graphicFrameMkLst>
        </pc:graphicFrameChg>
      </pc:sldChg>
      <pc:sldChg chg="addSp delSp modSp add mod modAnim modNotesTx">
        <pc:chgData name="David Hohenschurz-Schmidt" userId="38701d39-03ab-4cde-8412-73f4feff3da4" providerId="ADAL" clId="{908A65C2-C29B-8A41-B8C3-FCDCA465AC13}" dt="2020-10-07T10:38:46.701" v="11617" actId="20577"/>
        <pc:sldMkLst>
          <pc:docMk/>
          <pc:sldMk cId="941144254" sldId="284"/>
        </pc:sldMkLst>
        <pc:spChg chg="mod">
          <ac:chgData name="David Hohenschurz-Schmidt" userId="38701d39-03ab-4cde-8412-73f4feff3da4" providerId="ADAL" clId="{908A65C2-C29B-8A41-B8C3-FCDCA465AC13}" dt="2020-10-06T10:05:21.477" v="6536" actId="113"/>
          <ac:spMkLst>
            <pc:docMk/>
            <pc:sldMk cId="941144254" sldId="284"/>
            <ac:spMk id="2" creationId="{482CF5C7-A929-3648-B895-F7D3FAA3F010}"/>
          </ac:spMkLst>
        </pc:spChg>
        <pc:spChg chg="del">
          <ac:chgData name="David Hohenschurz-Schmidt" userId="38701d39-03ab-4cde-8412-73f4feff3da4" providerId="ADAL" clId="{908A65C2-C29B-8A41-B8C3-FCDCA465AC13}" dt="2020-10-06T10:16:03.307" v="6878" actId="478"/>
          <ac:spMkLst>
            <pc:docMk/>
            <pc:sldMk cId="941144254" sldId="284"/>
            <ac:spMk id="6" creationId="{FC2BA7D7-99C3-4C4C-8E90-E4E21DA201E8}"/>
          </ac:spMkLst>
        </pc:spChg>
        <pc:spChg chg="add mod">
          <ac:chgData name="David Hohenschurz-Schmidt" userId="38701d39-03ab-4cde-8412-73f4feff3da4" providerId="ADAL" clId="{908A65C2-C29B-8A41-B8C3-FCDCA465AC13}" dt="2020-10-07T09:54:35.428" v="10707" actId="20577"/>
          <ac:spMkLst>
            <pc:docMk/>
            <pc:sldMk cId="941144254" sldId="284"/>
            <ac:spMk id="7" creationId="{AD8AD330-B005-4748-A85C-06F84A1DC23F}"/>
          </ac:spMkLst>
        </pc:spChg>
        <pc:graphicFrameChg chg="mod modGraphic">
          <ac:chgData name="David Hohenschurz-Schmidt" userId="38701d39-03ab-4cde-8412-73f4feff3da4" providerId="ADAL" clId="{908A65C2-C29B-8A41-B8C3-FCDCA465AC13}" dt="2020-10-07T09:56:14.722" v="10744" actId="20577"/>
          <ac:graphicFrameMkLst>
            <pc:docMk/>
            <pc:sldMk cId="941144254" sldId="284"/>
            <ac:graphicFrameMk id="5" creationId="{765EA047-4678-4B4B-932B-3DB600F12545}"/>
          </ac:graphicFrameMkLst>
        </pc:graphicFrameChg>
      </pc:sldChg>
      <pc:sldChg chg="delSp modSp add mod modNotesTx">
        <pc:chgData name="David Hohenschurz-Schmidt" userId="38701d39-03ab-4cde-8412-73f4feff3da4" providerId="ADAL" clId="{908A65C2-C29B-8A41-B8C3-FCDCA465AC13}" dt="2020-10-08T08:13:46.658" v="13462" actId="2165"/>
        <pc:sldMkLst>
          <pc:docMk/>
          <pc:sldMk cId="3662180604" sldId="285"/>
        </pc:sldMkLst>
        <pc:spChg chg="mod">
          <ac:chgData name="David Hohenschurz-Schmidt" userId="38701d39-03ab-4cde-8412-73f4feff3da4" providerId="ADAL" clId="{908A65C2-C29B-8A41-B8C3-FCDCA465AC13}" dt="2020-10-06T10:06:09.474" v="6544" actId="113"/>
          <ac:spMkLst>
            <pc:docMk/>
            <pc:sldMk cId="3662180604" sldId="285"/>
            <ac:spMk id="2" creationId="{482CF5C7-A929-3648-B895-F7D3FAA3F010}"/>
          </ac:spMkLst>
        </pc:spChg>
        <pc:spChg chg="del">
          <ac:chgData name="David Hohenschurz-Schmidt" userId="38701d39-03ab-4cde-8412-73f4feff3da4" providerId="ADAL" clId="{908A65C2-C29B-8A41-B8C3-FCDCA465AC13}" dt="2020-10-06T10:08:14.406" v="6570" actId="478"/>
          <ac:spMkLst>
            <pc:docMk/>
            <pc:sldMk cId="3662180604" sldId="285"/>
            <ac:spMk id="6" creationId="{FC2BA7D7-99C3-4C4C-8E90-E4E21DA201E8}"/>
          </ac:spMkLst>
        </pc:spChg>
        <pc:graphicFrameChg chg="mod modGraphic">
          <ac:chgData name="David Hohenschurz-Schmidt" userId="38701d39-03ab-4cde-8412-73f4feff3da4" providerId="ADAL" clId="{908A65C2-C29B-8A41-B8C3-FCDCA465AC13}" dt="2020-10-08T08:13:46.658" v="13462" actId="2165"/>
          <ac:graphicFrameMkLst>
            <pc:docMk/>
            <pc:sldMk cId="3662180604" sldId="285"/>
            <ac:graphicFrameMk id="5" creationId="{765EA047-4678-4B4B-932B-3DB600F12545}"/>
          </ac:graphicFrameMkLst>
        </pc:graphicFrameChg>
      </pc:sldChg>
      <pc:sldChg chg="addSp delSp modSp add mod modNotesTx">
        <pc:chgData name="David Hohenschurz-Schmidt" userId="38701d39-03ab-4cde-8412-73f4feff3da4" providerId="ADAL" clId="{908A65C2-C29B-8A41-B8C3-FCDCA465AC13}" dt="2020-10-07T10:47:51.768" v="11931"/>
        <pc:sldMkLst>
          <pc:docMk/>
          <pc:sldMk cId="1650404498" sldId="286"/>
        </pc:sldMkLst>
        <pc:spChg chg="mod">
          <ac:chgData name="David Hohenschurz-Schmidt" userId="38701d39-03ab-4cde-8412-73f4feff3da4" providerId="ADAL" clId="{908A65C2-C29B-8A41-B8C3-FCDCA465AC13}" dt="2020-10-06T10:09:20.974" v="6588" actId="113"/>
          <ac:spMkLst>
            <pc:docMk/>
            <pc:sldMk cId="1650404498" sldId="286"/>
            <ac:spMk id="2" creationId="{482CF5C7-A929-3648-B895-F7D3FAA3F010}"/>
          </ac:spMkLst>
        </pc:spChg>
        <pc:graphicFrameChg chg="mod modGraphic">
          <ac:chgData name="David Hohenschurz-Schmidt" userId="38701d39-03ab-4cde-8412-73f4feff3da4" providerId="ADAL" clId="{908A65C2-C29B-8A41-B8C3-FCDCA465AC13}" dt="2020-10-07T10:47:51.768" v="11931"/>
          <ac:graphicFrameMkLst>
            <pc:docMk/>
            <pc:sldMk cId="1650404498" sldId="286"/>
            <ac:graphicFrameMk id="5" creationId="{765EA047-4678-4B4B-932B-3DB600F12545}"/>
          </ac:graphicFrameMkLst>
        </pc:graphicFrameChg>
        <pc:graphicFrameChg chg="add del mod">
          <ac:chgData name="David Hohenschurz-Schmidt" userId="38701d39-03ab-4cde-8412-73f4feff3da4" providerId="ADAL" clId="{908A65C2-C29B-8A41-B8C3-FCDCA465AC13}" dt="2020-10-07T10:43:12.242" v="11909" actId="478"/>
          <ac:graphicFrameMkLst>
            <pc:docMk/>
            <pc:sldMk cId="1650404498" sldId="286"/>
            <ac:graphicFrameMk id="6" creationId="{BCB2523E-0295-D547-91F8-94BC27038206}"/>
          </ac:graphicFrameMkLst>
        </pc:graphicFrameChg>
      </pc:sldChg>
      <pc:sldChg chg="addSp delSp modSp add mod">
        <pc:chgData name="David Hohenschurz-Schmidt" userId="38701d39-03ab-4cde-8412-73f4feff3da4" providerId="ADAL" clId="{908A65C2-C29B-8A41-B8C3-FCDCA465AC13}" dt="2020-10-09T11:51:17.198" v="13471"/>
        <pc:sldMkLst>
          <pc:docMk/>
          <pc:sldMk cId="1959105430" sldId="287"/>
        </pc:sldMkLst>
        <pc:spChg chg="mod">
          <ac:chgData name="David Hohenschurz-Schmidt" userId="38701d39-03ab-4cde-8412-73f4feff3da4" providerId="ADAL" clId="{908A65C2-C29B-8A41-B8C3-FCDCA465AC13}" dt="2020-10-06T11:05:12.162" v="7379" actId="20577"/>
          <ac:spMkLst>
            <pc:docMk/>
            <pc:sldMk cId="1959105430" sldId="287"/>
            <ac:spMk id="2" creationId="{A77803BF-6151-9A41-A8DD-EF072D60ACAF}"/>
          </ac:spMkLst>
        </pc:spChg>
        <pc:spChg chg="del">
          <ac:chgData name="David Hohenschurz-Schmidt" userId="38701d39-03ab-4cde-8412-73f4feff3da4" providerId="ADAL" clId="{908A65C2-C29B-8A41-B8C3-FCDCA465AC13}" dt="2020-10-06T11:03:45.790" v="7365" actId="478"/>
          <ac:spMkLst>
            <pc:docMk/>
            <pc:sldMk cId="1959105430" sldId="287"/>
            <ac:spMk id="4" creationId="{3311BD2A-657B-0942-B2AC-03151CBAA6BB}"/>
          </ac:spMkLst>
        </pc:spChg>
        <pc:spChg chg="add mod">
          <ac:chgData name="David Hohenschurz-Schmidt" userId="38701d39-03ab-4cde-8412-73f4feff3da4" providerId="ADAL" clId="{908A65C2-C29B-8A41-B8C3-FCDCA465AC13}" dt="2020-10-06T11:03:45.790" v="7365" actId="478"/>
          <ac:spMkLst>
            <pc:docMk/>
            <pc:sldMk cId="1959105430" sldId="287"/>
            <ac:spMk id="5" creationId="{DC01626B-C4DC-254A-9E46-53D4C838E2C0}"/>
          </ac:spMkLst>
        </pc:spChg>
        <pc:spChg chg="add mod">
          <ac:chgData name="David Hohenschurz-Schmidt" userId="38701d39-03ab-4cde-8412-73f4feff3da4" providerId="ADAL" clId="{908A65C2-C29B-8A41-B8C3-FCDCA465AC13}" dt="2020-10-06T11:03:47.499" v="7366" actId="478"/>
          <ac:spMkLst>
            <pc:docMk/>
            <pc:sldMk cId="1959105430" sldId="287"/>
            <ac:spMk id="8" creationId="{5CA4BA6F-3D3A-8342-A2D5-9C22238D4514}"/>
          </ac:spMkLst>
        </pc:spChg>
        <pc:spChg chg="add del mod">
          <ac:chgData name="David Hohenschurz-Schmidt" userId="38701d39-03ab-4cde-8412-73f4feff3da4" providerId="ADAL" clId="{908A65C2-C29B-8A41-B8C3-FCDCA465AC13}" dt="2020-10-06T11:04:26.638" v="7373" actId="478"/>
          <ac:spMkLst>
            <pc:docMk/>
            <pc:sldMk cId="1959105430" sldId="287"/>
            <ac:spMk id="11" creationId="{62089D15-DEBB-F34D-AFE2-524329B3BC86}"/>
          </ac:spMkLst>
        </pc:spChg>
        <pc:spChg chg="add mod">
          <ac:chgData name="David Hohenschurz-Schmidt" userId="38701d39-03ab-4cde-8412-73f4feff3da4" providerId="ADAL" clId="{908A65C2-C29B-8A41-B8C3-FCDCA465AC13}" dt="2020-10-09T11:51:17.198" v="13471"/>
          <ac:spMkLst>
            <pc:docMk/>
            <pc:sldMk cId="1959105430" sldId="287"/>
            <ac:spMk id="12" creationId="{D392685A-8354-C847-B2A5-3DFA96DB86F3}"/>
          </ac:spMkLst>
        </pc:spChg>
        <pc:spChg chg="add mod">
          <ac:chgData name="David Hohenschurz-Schmidt" userId="38701d39-03ab-4cde-8412-73f4feff3da4" providerId="ADAL" clId="{908A65C2-C29B-8A41-B8C3-FCDCA465AC13}" dt="2020-10-06T11:04:32.149" v="7374" actId="1076"/>
          <ac:spMkLst>
            <pc:docMk/>
            <pc:sldMk cId="1959105430" sldId="287"/>
            <ac:spMk id="13" creationId="{078BEEBC-3B8C-194E-83A3-AA1B209BA71E}"/>
          </ac:spMkLst>
        </pc:spChg>
        <pc:picChg chg="del">
          <ac:chgData name="David Hohenschurz-Schmidt" userId="38701d39-03ab-4cde-8412-73f4feff3da4" providerId="ADAL" clId="{908A65C2-C29B-8A41-B8C3-FCDCA465AC13}" dt="2020-10-06T11:03:47.499" v="7366" actId="478"/>
          <ac:picMkLst>
            <pc:docMk/>
            <pc:sldMk cId="1959105430" sldId="287"/>
            <ac:picMk id="7" creationId="{0DD786C9-830C-894C-9CF1-0ACE720D646D}"/>
          </ac:picMkLst>
        </pc:picChg>
        <pc:picChg chg="del">
          <ac:chgData name="David Hohenschurz-Schmidt" userId="38701d39-03ab-4cde-8412-73f4feff3da4" providerId="ADAL" clId="{908A65C2-C29B-8A41-B8C3-FCDCA465AC13}" dt="2020-10-06T11:03:52.251" v="7367" actId="478"/>
          <ac:picMkLst>
            <pc:docMk/>
            <pc:sldMk cId="1959105430" sldId="287"/>
            <ac:picMk id="10" creationId="{313FC15F-9599-C647-8875-E298F86EA990}"/>
          </ac:picMkLst>
        </pc:picChg>
      </pc:sldChg>
      <pc:sldChg chg="addSp delSp modSp add mod delAnim modAnim modNotesTx">
        <pc:chgData name="David Hohenschurz-Schmidt" userId="38701d39-03ab-4cde-8412-73f4feff3da4" providerId="ADAL" clId="{908A65C2-C29B-8A41-B8C3-FCDCA465AC13}" dt="2020-10-07T11:18:58.882" v="13380" actId="20577"/>
        <pc:sldMkLst>
          <pc:docMk/>
          <pc:sldMk cId="3244010425" sldId="288"/>
        </pc:sldMkLst>
        <pc:spChg chg="mod">
          <ac:chgData name="David Hohenschurz-Schmidt" userId="38701d39-03ab-4cde-8412-73f4feff3da4" providerId="ADAL" clId="{908A65C2-C29B-8A41-B8C3-FCDCA465AC13}" dt="2020-10-07T11:18:58.882" v="13380" actId="20577"/>
          <ac:spMkLst>
            <pc:docMk/>
            <pc:sldMk cId="3244010425" sldId="288"/>
            <ac:spMk id="4" creationId="{3311BD2A-657B-0942-B2AC-03151CBAA6BB}"/>
          </ac:spMkLst>
        </pc:spChg>
        <pc:spChg chg="add del mod">
          <ac:chgData name="David Hohenschurz-Schmidt" userId="38701d39-03ab-4cde-8412-73f4feff3da4" providerId="ADAL" clId="{908A65C2-C29B-8A41-B8C3-FCDCA465AC13}" dt="2020-10-06T11:19:24.258" v="8033" actId="478"/>
          <ac:spMkLst>
            <pc:docMk/>
            <pc:sldMk cId="3244010425" sldId="288"/>
            <ac:spMk id="6" creationId="{F8DF601D-7043-D447-B5B6-2E857D827928}"/>
          </ac:spMkLst>
        </pc:spChg>
        <pc:spChg chg="add del mod">
          <ac:chgData name="David Hohenschurz-Schmidt" userId="38701d39-03ab-4cde-8412-73f4feff3da4" providerId="ADAL" clId="{908A65C2-C29B-8A41-B8C3-FCDCA465AC13}" dt="2020-10-06T11:19:39.705" v="8037" actId="478"/>
          <ac:spMkLst>
            <pc:docMk/>
            <pc:sldMk cId="3244010425" sldId="288"/>
            <ac:spMk id="9" creationId="{86594C6D-29FC-624E-B982-D02863A92D08}"/>
          </ac:spMkLst>
        </pc:spChg>
        <pc:spChg chg="mod">
          <ac:chgData name="David Hohenschurz-Schmidt" userId="38701d39-03ab-4cde-8412-73f4feff3da4" providerId="ADAL" clId="{908A65C2-C29B-8A41-B8C3-FCDCA465AC13}" dt="2020-10-06T11:19:49.860" v="8039" actId="20577"/>
          <ac:spMkLst>
            <pc:docMk/>
            <pc:sldMk cId="3244010425" sldId="288"/>
            <ac:spMk id="12" creationId="{954FC3D2-8C6A-5941-871A-A57E76D4821D}"/>
          </ac:spMkLst>
        </pc:spChg>
        <pc:spChg chg="add del mod">
          <ac:chgData name="David Hohenschurz-Schmidt" userId="38701d39-03ab-4cde-8412-73f4feff3da4" providerId="ADAL" clId="{908A65C2-C29B-8A41-B8C3-FCDCA465AC13}" dt="2020-10-06T11:20:29.060" v="8047" actId="478"/>
          <ac:spMkLst>
            <pc:docMk/>
            <pc:sldMk cId="3244010425" sldId="288"/>
            <ac:spMk id="14" creationId="{D427950B-0ACE-1F4F-934D-EFDD04A4A97B}"/>
          </ac:spMkLst>
        </pc:spChg>
        <pc:spChg chg="add del mod">
          <ac:chgData name="David Hohenschurz-Schmidt" userId="38701d39-03ab-4cde-8412-73f4feff3da4" providerId="ADAL" clId="{908A65C2-C29B-8A41-B8C3-FCDCA465AC13}" dt="2020-10-06T11:23:09.789" v="8197"/>
          <ac:spMkLst>
            <pc:docMk/>
            <pc:sldMk cId="3244010425" sldId="288"/>
            <ac:spMk id="15" creationId="{74A120D9-9150-FB44-8DAE-BB4837F730FF}"/>
          </ac:spMkLst>
        </pc:spChg>
        <pc:picChg chg="add mod">
          <ac:chgData name="David Hohenschurz-Schmidt" userId="38701d39-03ab-4cde-8412-73f4feff3da4" providerId="ADAL" clId="{908A65C2-C29B-8A41-B8C3-FCDCA465AC13}" dt="2020-10-06T11:19:34.058" v="8036" actId="1076"/>
          <ac:picMkLst>
            <pc:docMk/>
            <pc:sldMk cId="3244010425" sldId="288"/>
            <ac:picMk id="5" creationId="{61D5B527-6C51-AB4E-B695-B1C51D7D0954}"/>
          </ac:picMkLst>
        </pc:picChg>
        <pc:picChg chg="del">
          <ac:chgData name="David Hohenschurz-Schmidt" userId="38701d39-03ab-4cde-8412-73f4feff3da4" providerId="ADAL" clId="{908A65C2-C29B-8A41-B8C3-FCDCA465AC13}" dt="2020-10-06T11:19:28.896" v="8035" actId="478"/>
          <ac:picMkLst>
            <pc:docMk/>
            <pc:sldMk cId="3244010425" sldId="288"/>
            <ac:picMk id="7" creationId="{0DD786C9-830C-894C-9CF1-0ACE720D646D}"/>
          </ac:picMkLst>
        </pc:picChg>
        <pc:picChg chg="del">
          <ac:chgData name="David Hohenschurz-Schmidt" userId="38701d39-03ab-4cde-8412-73f4feff3da4" providerId="ADAL" clId="{908A65C2-C29B-8A41-B8C3-FCDCA465AC13}" dt="2020-10-06T11:19:26.535" v="8034" actId="478"/>
          <ac:picMkLst>
            <pc:docMk/>
            <pc:sldMk cId="3244010425" sldId="288"/>
            <ac:picMk id="10" creationId="{313FC15F-9599-C647-8875-E298F86EA990}"/>
          </ac:picMkLst>
        </pc:picChg>
        <pc:picChg chg="add del mod">
          <ac:chgData name="David Hohenschurz-Schmidt" userId="38701d39-03ab-4cde-8412-73f4feff3da4" providerId="ADAL" clId="{908A65C2-C29B-8A41-B8C3-FCDCA465AC13}" dt="2020-10-06T11:20:54.089" v="8051" actId="478"/>
          <ac:picMkLst>
            <pc:docMk/>
            <pc:sldMk cId="3244010425" sldId="288"/>
            <ac:picMk id="13" creationId="{EA5D5F49-E2AE-BD4B-A8BA-43839223E1F6}"/>
          </ac:picMkLst>
        </pc:picChg>
      </pc:sldChg>
      <pc:sldMasterChg chg="addSp modSp mod">
        <pc:chgData name="David Hohenschurz-Schmidt" userId="38701d39-03ab-4cde-8412-73f4feff3da4" providerId="ADAL" clId="{908A65C2-C29B-8A41-B8C3-FCDCA465AC13}" dt="2020-10-09T11:55:18.405" v="13494" actId="1035"/>
        <pc:sldMasterMkLst>
          <pc:docMk/>
          <pc:sldMasterMk cId="2585372813" sldId="2147483648"/>
        </pc:sldMasterMkLst>
        <pc:spChg chg="mod">
          <ac:chgData name="David Hohenschurz-Schmidt" userId="38701d39-03ab-4cde-8412-73f4feff3da4" providerId="ADAL" clId="{908A65C2-C29B-8A41-B8C3-FCDCA465AC13}" dt="2020-10-06T09:42:20.504" v="5869" actId="790"/>
          <ac:spMkLst>
            <pc:docMk/>
            <pc:sldMasterMk cId="2585372813" sldId="2147483648"/>
            <ac:spMk id="2" creationId="{00000000-0000-0000-0000-000000000000}"/>
          </ac:spMkLst>
        </pc:spChg>
        <pc:spChg chg="mod">
          <ac:chgData name="David Hohenschurz-Schmidt" userId="38701d39-03ab-4cde-8412-73f4feff3da4" providerId="ADAL" clId="{908A65C2-C29B-8A41-B8C3-FCDCA465AC13}" dt="2020-10-06T09:43:06.291" v="5871" actId="948"/>
          <ac:spMkLst>
            <pc:docMk/>
            <pc:sldMasterMk cId="2585372813" sldId="2147483648"/>
            <ac:spMk id="3" creationId="{00000000-0000-0000-0000-000000000000}"/>
          </ac:spMkLst>
        </pc:spChg>
        <pc:spChg chg="mod">
          <ac:chgData name="David Hohenschurz-Schmidt" userId="38701d39-03ab-4cde-8412-73f4feff3da4" providerId="ADAL" clId="{908A65C2-C29B-8A41-B8C3-FCDCA465AC13}" dt="2020-10-07T10:12:13.555" v="11027" actId="1076"/>
          <ac:spMkLst>
            <pc:docMk/>
            <pc:sldMasterMk cId="2585372813" sldId="2147483648"/>
            <ac:spMk id="6" creationId="{6D3FE06C-FA6D-9B4E-AA98-B3622F5574A2}"/>
          </ac:spMkLst>
        </pc:spChg>
        <pc:spChg chg="mod">
          <ac:chgData name="David Hohenschurz-Schmidt" userId="38701d39-03ab-4cde-8412-73f4feff3da4" providerId="ADAL" clId="{908A65C2-C29B-8A41-B8C3-FCDCA465AC13}" dt="2020-10-07T10:12:13.555" v="11027" actId="1076"/>
          <ac:spMkLst>
            <pc:docMk/>
            <pc:sldMasterMk cId="2585372813" sldId="2147483648"/>
            <ac:spMk id="7" creationId="{2E94299C-A8F8-CC46-A4F3-8ACFEAE42D38}"/>
          </ac:spMkLst>
        </pc:spChg>
        <pc:spChg chg="add mod">
          <ac:chgData name="David Hohenschurz-Schmidt" userId="38701d39-03ab-4cde-8412-73f4feff3da4" providerId="ADAL" clId="{908A65C2-C29B-8A41-B8C3-FCDCA465AC13}" dt="2020-10-07T10:10:04.231" v="11004" actId="14861"/>
          <ac:spMkLst>
            <pc:docMk/>
            <pc:sldMasterMk cId="2585372813" sldId="2147483648"/>
            <ac:spMk id="11" creationId="{BE7BE7A2-FAB4-A04F-822F-8DC2969A0413}"/>
          </ac:spMkLst>
        </pc:spChg>
        <pc:spChg chg="add mod">
          <ac:chgData name="David Hohenschurz-Schmidt" userId="38701d39-03ab-4cde-8412-73f4feff3da4" providerId="ADAL" clId="{908A65C2-C29B-8A41-B8C3-FCDCA465AC13}" dt="2020-10-09T11:55:18.405" v="13494" actId="1035"/>
          <ac:spMkLst>
            <pc:docMk/>
            <pc:sldMasterMk cId="2585372813" sldId="2147483648"/>
            <ac:spMk id="13" creationId="{03FFE79B-AC92-0443-B5FC-7B3AD0464B74}"/>
          </ac:spMkLst>
        </pc:spChg>
        <pc:picChg chg="mod">
          <ac:chgData name="David Hohenschurz-Schmidt" userId="38701d39-03ab-4cde-8412-73f4feff3da4" providerId="ADAL" clId="{908A65C2-C29B-8A41-B8C3-FCDCA465AC13}" dt="2020-10-07T10:10:06.862" v="11005" actId="1076"/>
          <ac:picMkLst>
            <pc:docMk/>
            <pc:sldMasterMk cId="2585372813" sldId="2147483648"/>
            <ac:picMk id="4" creationId="{00000000-0000-0000-0000-000000000000}"/>
          </ac:picMkLst>
        </pc:picChg>
        <pc:picChg chg="add mod">
          <ac:chgData name="David Hohenschurz-Schmidt" userId="38701d39-03ab-4cde-8412-73f4feff3da4" providerId="ADAL" clId="{908A65C2-C29B-8A41-B8C3-FCDCA465AC13}" dt="2020-10-07T10:11:50.751" v="11026" actId="1076"/>
          <ac:picMkLst>
            <pc:docMk/>
            <pc:sldMasterMk cId="2585372813" sldId="2147483648"/>
            <ac:picMk id="9" creationId="{31F54356-3640-AC44-9DA7-EDCBC6832CC9}"/>
          </ac:picMkLst>
        </pc:picChg>
        <pc:picChg chg="add mod">
          <ac:chgData name="David Hohenschurz-Schmidt" userId="38701d39-03ab-4cde-8412-73f4feff3da4" providerId="ADAL" clId="{908A65C2-C29B-8A41-B8C3-FCDCA465AC13}" dt="2020-10-09T11:53:58.434" v="13478" actId="1036"/>
          <ac:picMkLst>
            <pc:docMk/>
            <pc:sldMasterMk cId="2585372813" sldId="2147483648"/>
            <ac:picMk id="12" creationId="{3C186188-0440-3D48-BB4B-7CBB90B9CC08}"/>
          </ac:picMkLst>
        </pc:pic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451868833285014E-2"/>
          <c:y val="0.10955966446265403"/>
          <c:w val="0.87963646583441535"/>
          <c:h val="0.53642893180929563"/>
        </c:manualLayout>
      </c:layout>
      <c:barChart>
        <c:barDir val="col"/>
        <c:grouping val="percentStacked"/>
        <c:varyColors val="0"/>
        <c:ser>
          <c:idx val="0"/>
          <c:order val="0"/>
          <c:tx>
            <c:strRef>
              <c:f>Sheet1!$B$1</c:f>
              <c:strCache>
                <c:ptCount val="1"/>
                <c:pt idx="0">
                  <c:v>reported</c:v>
                </c:pt>
              </c:strCache>
            </c:strRef>
          </c:tx>
          <c:spPr>
            <a:pattFill prst="pct70">
              <a:fgClr>
                <a:srgbClr val="00B050"/>
              </a:fgClr>
              <a:bgClr>
                <a:schemeClr val="bg1"/>
              </a:bgClr>
            </a:pattFill>
            <a:ln w="19050">
              <a:solidFill>
                <a:srgbClr val="0070C0"/>
              </a:solidFill>
            </a:ln>
            <a:effectLst/>
          </c:spPr>
          <c:invertIfNegative val="0"/>
          <c:cat>
            <c:strRef>
              <c:f>Sheet1!$A$2:$A$13</c:f>
              <c:strCache>
                <c:ptCount val="12"/>
                <c:pt idx="0">
                  <c:v>Problem def.</c:v>
                </c:pt>
                <c:pt idx="1">
                  <c:v>Intervention stand.</c:v>
                </c:pt>
                <c:pt idx="2">
                  <c:v>Parti. flow &amp; reasons</c:v>
                </c:pt>
                <c:pt idx="3">
                  <c:v>Comparator descr.</c:v>
                </c:pt>
                <c:pt idx="4">
                  <c:v>Absence of blinding justif. </c:v>
                </c:pt>
                <c:pt idx="5">
                  <c:v>Eligibility criteria framing</c:v>
                </c:pt>
                <c:pt idx="6">
                  <c:v>Context</c:v>
                </c:pt>
                <c:pt idx="7">
                  <c:v>Outcome &amp; Follow-up justif.</c:v>
                </c:pt>
                <c:pt idx="8">
                  <c:v>Resource alterations</c:v>
                </c:pt>
                <c:pt idx="9">
                  <c:v>Protocol deviations</c:v>
                </c:pt>
                <c:pt idx="10">
                  <c:v>Setting features</c:v>
                </c:pt>
                <c:pt idx="11">
                  <c:v>Setting contextualization </c:v>
                </c:pt>
              </c:strCache>
            </c:strRef>
          </c:cat>
          <c:val>
            <c:numRef>
              <c:f>Sheet1!$B$2:$B$13</c:f>
              <c:numCache>
                <c:formatCode>General</c:formatCode>
                <c:ptCount val="12"/>
                <c:pt idx="0">
                  <c:v>9.6</c:v>
                </c:pt>
                <c:pt idx="1">
                  <c:v>8.1999999999999993</c:v>
                </c:pt>
                <c:pt idx="2">
                  <c:v>7.7</c:v>
                </c:pt>
                <c:pt idx="3">
                  <c:v>7.5</c:v>
                </c:pt>
                <c:pt idx="4">
                  <c:v>7.2</c:v>
                </c:pt>
                <c:pt idx="5">
                  <c:v>6.8</c:v>
                </c:pt>
                <c:pt idx="6">
                  <c:v>5.8</c:v>
                </c:pt>
                <c:pt idx="7">
                  <c:v>5.0999999999999996</c:v>
                </c:pt>
                <c:pt idx="8">
                  <c:v>4.9000000000000004</c:v>
                </c:pt>
                <c:pt idx="9">
                  <c:v>3.7</c:v>
                </c:pt>
                <c:pt idx="10">
                  <c:v>3.7</c:v>
                </c:pt>
                <c:pt idx="11">
                  <c:v>3.3</c:v>
                </c:pt>
              </c:numCache>
            </c:numRef>
          </c:val>
          <c:extLst>
            <c:ext xmlns:c16="http://schemas.microsoft.com/office/drawing/2014/chart" uri="{C3380CC4-5D6E-409C-BE32-E72D297353CC}">
              <c16:uniqueId val="{00000000-80D6-4F40-ACF6-9E792FED98E4}"/>
            </c:ext>
          </c:extLst>
        </c:ser>
        <c:ser>
          <c:idx val="1"/>
          <c:order val="1"/>
          <c:tx>
            <c:strRef>
              <c:f>Sheet1!$C$1</c:f>
              <c:strCache>
                <c:ptCount val="1"/>
                <c:pt idx="0">
                  <c:v>not reported</c:v>
                </c:pt>
              </c:strCache>
            </c:strRef>
          </c:tx>
          <c:spPr>
            <a:pattFill prst="dkDnDiag">
              <a:fgClr>
                <a:srgbClr val="D52320"/>
              </a:fgClr>
              <a:bgClr>
                <a:schemeClr val="bg1"/>
              </a:bgClr>
            </a:pattFill>
            <a:ln w="19050">
              <a:solidFill>
                <a:srgbClr val="0070C0"/>
              </a:solidFill>
            </a:ln>
            <a:effectLst/>
          </c:spPr>
          <c:invertIfNegative val="0"/>
          <c:cat>
            <c:strRef>
              <c:f>Sheet1!$A$2:$A$13</c:f>
              <c:strCache>
                <c:ptCount val="12"/>
                <c:pt idx="0">
                  <c:v>Problem def.</c:v>
                </c:pt>
                <c:pt idx="1">
                  <c:v>Intervention stand.</c:v>
                </c:pt>
                <c:pt idx="2">
                  <c:v>Parti. flow &amp; reasons</c:v>
                </c:pt>
                <c:pt idx="3">
                  <c:v>Comparator descr.</c:v>
                </c:pt>
                <c:pt idx="4">
                  <c:v>Absence of blinding justif. </c:v>
                </c:pt>
                <c:pt idx="5">
                  <c:v>Eligibility criteria framing</c:v>
                </c:pt>
                <c:pt idx="6">
                  <c:v>Context</c:v>
                </c:pt>
                <c:pt idx="7">
                  <c:v>Outcome &amp; Follow-up justif.</c:v>
                </c:pt>
                <c:pt idx="8">
                  <c:v>Resource alterations</c:v>
                </c:pt>
                <c:pt idx="9">
                  <c:v>Protocol deviations</c:v>
                </c:pt>
                <c:pt idx="10">
                  <c:v>Setting features</c:v>
                </c:pt>
                <c:pt idx="11">
                  <c:v>Setting contextualization </c:v>
                </c:pt>
              </c:strCache>
            </c:strRef>
          </c:cat>
          <c:val>
            <c:numRef>
              <c:f>Sheet1!$C$2:$C$13</c:f>
              <c:numCache>
                <c:formatCode>General</c:formatCode>
                <c:ptCount val="12"/>
                <c:pt idx="0">
                  <c:v>0.40000000000000036</c:v>
                </c:pt>
                <c:pt idx="1">
                  <c:v>1.8000000000000007</c:v>
                </c:pt>
                <c:pt idx="2">
                  <c:v>2.2999999999999998</c:v>
                </c:pt>
                <c:pt idx="3">
                  <c:v>2.5</c:v>
                </c:pt>
                <c:pt idx="4">
                  <c:v>2.8</c:v>
                </c:pt>
                <c:pt idx="5">
                  <c:v>3.2</c:v>
                </c:pt>
                <c:pt idx="6">
                  <c:v>4.2</c:v>
                </c:pt>
                <c:pt idx="7">
                  <c:v>4.9000000000000004</c:v>
                </c:pt>
                <c:pt idx="8">
                  <c:v>5.0999999999999996</c:v>
                </c:pt>
                <c:pt idx="9">
                  <c:v>6.3</c:v>
                </c:pt>
                <c:pt idx="10">
                  <c:v>6.3</c:v>
                </c:pt>
                <c:pt idx="11">
                  <c:v>6.7</c:v>
                </c:pt>
              </c:numCache>
            </c:numRef>
          </c:val>
          <c:extLst>
            <c:ext xmlns:c16="http://schemas.microsoft.com/office/drawing/2014/chart" uri="{C3380CC4-5D6E-409C-BE32-E72D297353CC}">
              <c16:uniqueId val="{00000001-80D6-4F40-ACF6-9E792FED98E4}"/>
            </c:ext>
          </c:extLst>
        </c:ser>
        <c:dLbls>
          <c:showLegendKey val="0"/>
          <c:showVal val="0"/>
          <c:showCatName val="0"/>
          <c:showSerName val="0"/>
          <c:showPercent val="0"/>
          <c:showBubbleSize val="0"/>
        </c:dLbls>
        <c:gapWidth val="150"/>
        <c:overlap val="100"/>
        <c:axId val="1975998672"/>
        <c:axId val="1976481392"/>
      </c:barChart>
      <c:catAx>
        <c:axId val="1975998672"/>
        <c:scaling>
          <c:orientation val="minMax"/>
        </c:scaling>
        <c:delete val="0"/>
        <c:axPos val="b"/>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800" b="1" i="0" u="none" strike="noStrike" kern="1200" baseline="0">
                <a:solidFill>
                  <a:schemeClr val="tx1"/>
                </a:solidFill>
                <a:latin typeface="+mn-lt"/>
                <a:ea typeface="+mn-ea"/>
                <a:cs typeface="+mn-cs"/>
              </a:defRPr>
            </a:pPr>
            <a:endParaRPr lang="en-US"/>
          </a:p>
        </c:txPr>
        <c:crossAx val="1976481392"/>
        <c:crossesAt val="0"/>
        <c:auto val="1"/>
        <c:lblAlgn val="ctr"/>
        <c:lblOffset val="100"/>
        <c:noMultiLvlLbl val="0"/>
      </c:catAx>
      <c:valAx>
        <c:axId val="19764813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75998672"/>
        <c:crosses val="autoZero"/>
        <c:crossBetween val="between"/>
        <c:majorUnit val="0.25"/>
      </c:valAx>
      <c:spPr>
        <a:noFill/>
        <a:ln>
          <a:noFill/>
        </a:ln>
        <a:effectLst/>
      </c:spPr>
    </c:plotArea>
    <c:legend>
      <c:legendPos val="b"/>
      <c:layout>
        <c:manualLayout>
          <c:xMode val="edge"/>
          <c:yMode val="edge"/>
          <c:x val="0.37655909190776415"/>
          <c:y val="1.3756536724234708E-2"/>
          <c:w val="0.3577353286252567"/>
          <c:h val="6.013904486291708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09-23T11:26:48.225" idx="2">
    <p:pos x="10" y="10"/>
    <p:text>Relatively neutral 
But try to plant questions
Provide overview of results (sections) here or make sure it’s present from the last methods slide  
</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10-02T13:43:16.949" idx="3">
    <p:pos x="10" y="10"/>
    <p:text>If i run into time issues, I could condense the entire sample overview into two slides and 2 minutes, not providing numbers but just a broad impression of the kind of studies we were looking at </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b="1" dirty="0">
                <a:solidFill>
                  <a:srgbClr val="003E74"/>
                </a:solidFill>
              </a:rPr>
              <a:t>Name of presentation</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D44697-327F-3C45-9CF7-89839F843E56}" type="datetime3">
              <a:rPr lang="de-DE" smtClean="0">
                <a:solidFill>
                  <a:srgbClr val="003E74"/>
                </a:solidFill>
              </a:rPr>
              <a:t>09/10/2020</a:t>
            </a:fld>
            <a:endParaRPr lang="en-US" dirty="0">
              <a:solidFill>
                <a:srgbClr val="003E74"/>
              </a:solidFill>
            </a:endParaRPr>
          </a:p>
        </p:txBody>
      </p:sp>
    </p:spTree>
    <p:extLst>
      <p:ext uri="{BB962C8B-B14F-4D97-AF65-F5344CB8AC3E}">
        <p14:creationId xmlns:p14="http://schemas.microsoft.com/office/powerpoint/2010/main" val="3306949037"/>
      </p:ext>
    </p:extLst>
  </p:cSld>
  <p:clrMap bg1="lt1" tx1="dk1" bg2="lt2" tx2="dk2" accent1="accent1" accent2="accent2" accent3="accent3" accent4="accent4" accent5="accent5" accent6="accent6" hlink="hlink" folHlink="folHlink"/>
  <p:hf sldNum="0" ftr="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3T10:35:43.079"/>
    </inkml:context>
    <inkml:brush xml:id="br0">
      <inkml:brushProperty name="width" value="0.1" units="cm"/>
      <inkml:brushProperty name="height" value="0.1" units="cm"/>
      <inkml:brushProperty name="color" value="#FF0000"/>
    </inkml:brush>
  </inkml:definitions>
  <inkml:trace contextRef="#ctx0" brushRef="#br0">1754 198 24575,'-38'8'0,"1"0"0,-7 2 0,-4 2 0,-13 6 0,-4 2-1463,1 0 0,-3-1 1463,15-3 0,-2 0 0,1-1 0,-12 6 0,2-2 58,-2 1 0,2 0-58,14-1 0,2 1 0,4-1 0,2 2 329,1 2 1,2 2-330,5-3 0,1 2 0,-2 5 0,1 3 0,6-3 0,2 1 734,-1 5 1,1 2-735,5-2 0,3 1 338,2 0 1,2 1-339,-2 33 5,3 0-5,9-13 0,0 0 0,9-14 0,8 7 0,20 1 0,-9-25 0,5-1 0,9 2 0,6-4-650,14 2 0,4-4 650,4 0 0,5-3-1018,-2-5 0,6-2 0,0 1 1018,-20-5 0,0 1 0,0-1 0,3-1-778,11-1 1,2 0 0,2-2 0,-1 0 777,-1-1 0,1 0 0,-1-2 0,1 0 0,-1-2 0,0-1 0,-1-1 0,-1-1 0,-3-1 0,0-1 0,-2 0 0,-1-1-329,-5 0 1,0 0-1,-2-1 1,-2-1 328,3-2 0,-3-1 0,-1-1-19,-1 1 1,-1-2 0,-1 0 18,15-5 0,-3 0 0,4-1 0,-1 0 0,-3 0 0,-3-1 937,-8-1 1,-3-2-938,-5 1 0,-2-2 0,-2-3 0,-3-1 1615,-5 5 0,0-1-1615,-1-1 0,-3-2 1881,19-22-1881,-10-5 1357,-10-4-1357,-9-5 489,-10 1-489,-4-6 0,-7-2 0,-3 8 0,-9-4 0,-10 10 0,-15-5 0,16 33 0,-3 1 0,-5 1 0,-3 1 0,-5 1 0,-5 3-329,-5-1 1,-2 4 328,-2 2 0,-2 3-899,-14 0 1,-5 4 898,20 4 0,-1 2 0,-3 1-788,4 1 0,-2 0 0,-2 1 0,-2-1 788,-4 0 0,-2 0 0,-2-1 0,-1 2-804,6 1 1,-1 0 0,-1 1 0,-2-1 0,-1 0 803,6 0 0,-1-1 0,-1 0 0,-1 0 0,-2 0 0,1 0-424,4 1 0,-2-1 0,0 1 0,-1-1 1,1 1-1,0-1 0,1 0 424,-5 0 0,0-1 0,0 0 0,1 0 0,1 0 0,0 1 0,1-1 0,0 0 0,0 0 0,1 1 0,4-1 0,3 1 56,-20-1 1,6 0-1,4 0-56,12 0 0,4 2 0,5 0 854,6 1 0,6 1-854,-9 0 3613,20 2-3613,13-2 0,11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5T13:19:42.159"/>
    </inkml:context>
    <inkml:brush xml:id="br0">
      <inkml:brushProperty name="width" value="0.1" units="cm"/>
      <inkml:brushProperty name="height" value="0.1" units="cm"/>
      <inkml:brushProperty name="color" value="#E71224"/>
    </inkml:brush>
  </inkml:definitions>
  <inkml:trace contextRef="#ctx0" brushRef="#br0">1107 21 24575,'-18'0'0,"-1"0"0,-5 0 0,-3 0 0,1 0 0,-1 0 0,2 0 0,-4-2 0,-4 1 0,-6-3 0,3 2 0,-12-1 0,9 0 0,-4 0 0,13 0 0,8 3 0,8 0 0,-2 0 0,-6 0 0,0 0 0,-3 0 0,2 2 0,3-1 0,-3 1 0,1-1 0,-17 2 0,12-1 0,-9 2 0,19-3 0,6 1 0,1-1 0,-1 1 0,-4 1 0,-1 0 0,-4 2 0,2-1 0,-1 3 0,1-1 0,0 4 0,-1-2 0,0 2 0,0-2 0,2 0 0,1 0 0,6 0 0,-1 1 0,2-1 0,1 0 0,0-1 0,3-1 0,1-1 0,3 2 0,0 0 0,0 1 0,-1 3 0,-2-1 0,3 4 0,-2-2 0,2 2 0,1-2 0,0 3 0,1-1 0,1 3 0,0-3 0,1 1 0,1-4 0,2 2 0,0-1 0,1 1 0,-1-2 0,-1 1 0,3-2 0,-2 2 0,4-2 0,0 3 0,5 1 0,3 2 0,6 2 0,3-1 0,1 2 0,-2-4 0,-4-1 0,-6-5 0,-4-2 0,-4-2 0,3 1 0,1 1 0,1-1 0,2 0 0,-3-1 0,1 1 0,0-1 0,3 1 0,-1 0 0,1 0 0,-3-2 0,0 1 0,-3-2 0,4 1 0,3 2 0,4 1 0,1 2 0,-1-3 0,-3 0 0,-1-2 0,1 1 0,-1-1 0,9 3 0,4-2 0,8 5 0,-1-5 0,-2 2 0,-6-2 0,-2 1 0,-3 0 0,-2 0 0,4 1 0,-1 0 0,6 3 0,-5-3 0,-1 0 0,-1 1 0,0-2 0,3 1 0,2-1 0,6 0 0,3 2 0,13 3 0,-5-2 0,1 1 0,-14-3 0,1-1 0,-4 0 0,11 2 0,4 1 0,5 0 0,4-2 0,4 2 0,-5-5 0,6 3 0,-6-2 0,11 1 0,-4 0 0,10 2 0,-1-4 0,-2 3 0,6-1 0,-4 0 0,5 2 0,-4-4 0,11 4 0,0-2 0,10 3 0,1-1 0,-6-1 0,-19-3 0,-1-2 0,-16-2 0,2 1 0,-3-1 0,-7 2 0,-3-2 0,-1 0 0,4-2 0,2-1 0,8-3 0,-7-1 0,-4-1 0,-9 0 0,-10 0 0,-2-1 0,-7 1 0,-2-2 0,2-1 0,5-8 0,0 3 0,3-7 0,-5 3 0,-2-2 0,-4 4 0,-3-7 0,-2 3 0,0-5 0,-2-2 0,-2-2 0,-1 1 0,-1-1 0,-1 6 0,-1-2 0,-3 3 0,0 1 0,-3 4 0,-2 2 0,1 3 0,-6-3 0,0 1 0,-8-2 0,0 0 0,-2 1 0,-3-1 0,-2 3 0,-9-4 0,3 2 0,-7-1 0,10 5 0,-9-2 0,5 3 0,-5-3 0,-1 1 0,-7-3 0,-2 2 0,-3 0 0,2 4 0,0 1 0,-9 2 0,-10 0 0,3 0 0,-15 2 0,5 0 0,31-1 0,-3 1 0,1 2 0,-1 0 0,-2-4 0,-1 1 0,0 3 0,1 0 0,0-2 0,2 0 0,0 2 0,2 0 0,-1 1 0,1 0 0,-49-7 0,46 8 0,1 0 0,-40-6 0,39 5 0,0 1 0,-35 0 0,-3-2 0,16 2 0,13-3 0,18 1 0,11 0 0,18 1 0,9 3 0,4-1 0,-7 0 0,3 1 0,-2-2 0,6 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5T13:19:45.162"/>
    </inkml:context>
    <inkml:brush xml:id="br0">
      <inkml:brushProperty name="width" value="0.1" units="cm"/>
      <inkml:brushProperty name="height" value="0.1" units="cm"/>
      <inkml:brushProperty name="color" value="#E71224"/>
    </inkml:brush>
  </inkml:definitions>
  <inkml:trace contextRef="#ctx0" brushRef="#br0">904 84 24575,'-17'4'0,"-6"0"0,3-1 0,-9 0 0,-2 0 0,-3-1 0,1 0 0,-1 0 0,-4 3 0,-5 0 0,0 3 0,3-1 0,9 1 0,0-2 0,-2 1 0,-4 3 0,-1 4 0,0 3 0,0 6 0,-1 0 0,-5 3 0,4-1 0,3-1 0,8 1 0,1-3 0,8-1 0,1-1 0,11-6 0,2 1 0,4-2 0,3 1 0,4 3 0,11 3 0,19 10 0,21 2 0,-12-11 0,5 0 0,6 0 0,4 0 0,8-1 0,4 0-748,20 3 1,4 0 747,-1-3 0,3 0 0,-21-5 0,4 1 0,-2-2 0,-7-1 0,-1-1 0,-2-1 0,30 6 0,-3-3-230,-12-4 1,-5-3 229,-14 0 0,-3-2 0,-4-3 0,-3-2 0,40 2 0,1-2 0,-11 0 1459,-10-1-1459,3 0 247,-23-1 1,0 1-248,30 0 0,-32-1 0,-2-1 0,7 1 0,-2-5 0,-2 1 0,-2-1 0,-9 0 0,-1-2 0,-6-1 0,0-6 0,-3 1 0,-6-5 0,-1 0 0,-5-2 0,0-4 0,-3 0 0,-3-2 0,-2-2 0,-6 1 0,1 3 0,-5-2 0,1 8 0,0-2 0,1 5 0,0 0 0,0 0 0,-2 3 0,0 1 0,-2 0 0,1 0 0,-1-1 0,-2 0 0,-2 0 0,-2 2 0,-4-4 0,-2 1 0,-7-4 0,-6-1 0,-8 0 0,-6-3 0,-5 2 0,-4-4 0,2 5 0,-6-5 0,-6 6 0,3-1 0,-12 6 0,4-1 0,-12 5 0,-3-1 0,-4 3 0,4 4 0,1 0 0,13 2 0,2-2 0,10 4 0,-1-2 0,6 2 0,-6 0 0,-11 0 0,-11 0 0,-4 0 0,-4 2 0,-5-2 0,37 1 0,-2 0 0,-4-2 0,0 0 0,-1 0 0,2-1 0,-36 0 0,23-2 0,29 4 0,19-1 0,12 1 0,4 0 0,3 0 0,0-2 0,-1-1 0,2-5 0,11-5 0,-7 5 0,10-1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5T13:08:30.259"/>
    </inkml:context>
    <inkml:brush xml:id="br0">
      <inkml:brushProperty name="width" value="0.17143" units="cm"/>
      <inkml:brushProperty name="height" value="0.17143" units="cm"/>
      <inkml:brushProperty name="color" value="#E71224"/>
    </inkml:brush>
  </inkml:definitions>
  <inkml:trace contextRef="#ctx0" brushRef="#br0">31 1624 8027,'-8'-39'0,"-1"0"0,-1-20 0,6 17 0,4 8 0,1-5 0,1 0 0,9-17 0,10-15 0,-6 30 0,1-1 0,4-6 0,2 1 0,3 1 0,1-2 0,1-2 0,3 0 0,3-3 0,1 0 0,3-1 0,1 1-109,1-3 1,2 1-1,1 3 1,2 2 108,3 0 0,-1 2 0,-3 9 0,0 2 0,1 3 0,1 3 0,-2 3 0,2 3 13,3 0 0,3 4 0,-2 1 0,0 5-13,-1 3 0,2 3 0,-1 2 0,2 2 0,-1 3 0,1 2 0,0 0 0,1 0 0,-1 1 0,0 0 0,1 4 0,0 1 0,-2 3 0,0 1 0,1 3 0,-2-1 0,-1 3 0,-1 1 0,0 0 0,-3 3 0,-1 0 0,-1 3 0,-1 0 0,-2 2 0,-1 4 0,-2 1 0,0 3 0,-3 1 0,0 4 0,-3 1 0,-2 3 0,-4 1 0,-3-2 0,-1 1 0,-3 4 0,-2 1 0,-5-7 0,-2 0 81,1 12 1,0-1-1,-4-7 1,-3 0-82,1 7 0,-4 0 0,-5-7 0,-4 1 14,-3-1 0,-3-1 0,-2 0 0,-2-2-14,-2 0 0,-2 0 0,-1-1 0,-2-1 0,-3 0 0,-1-1 0,-6 3 0,-3-1 0,1-1 0,-5-1 0,0-1 0,-2-3 0,4-5 0,0-2 0,-7 0 0,1-1 0,1-4 0,-2-1 0,-2-2 0,-2 0 0,-1-4 0,-3-3 0,-5-1 0,-2-2 0,-1-5 0,2-3 0,-1-1 0,2-3 0,2-5 0,2-3 0,7-5 0,1-3 0,-2-1 0,1-4 0,6-1 0,1-1 0,1 0 0,1 0 0,5 1 0,0-1 0,0 0 0,1-1 0,-21-18 0,6-1 0,8 4 0,6 2 0,10 6 0,2 3 0,2 1 0,8 4 0,3 5 0,4 1 0,6 3 0,2 0 0,0 2 0,0 1 0,0 3 0,2-2 0,1-2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5T15:38:45.115"/>
    </inkml:context>
    <inkml:brush xml:id="br0">
      <inkml:brushProperty name="width" value="0.1" units="cm"/>
      <inkml:brushProperty name="height" value="0.1" units="cm"/>
      <inkml:brushProperty name="color" value="#E71224"/>
    </inkml:brush>
  </inkml:definitions>
  <inkml:trace contextRef="#ctx0" brushRef="#br0">1 1 24575,'0'24'0,"3"8"0,2-1 0,3 16 0,2-2 0,3 8 0,-2 3 0,2-5 0,-3 2 0,0-2 0,-3 2 0,0 1 0,3-3 0,2-5 0,0-11 0,-1-6 0,-2-9 0,-3-3 0,0-4 0,-2 0 0,2 0 0,0 0 0,8 3 0,6-3 0,2 0 0,9-3 0,-3-2 0,5 0 0,1 0 0,7-1 0,2-1 0,8-1 0,7-1 0,18 1 0,19 0 0,-34-3 0,3 0-321,5 0 1,2-1 320,8-1 0,1 0 0,0-4 0,-1 0 0,-4 1 0,-1 0 0,4-3 0,-1 0 0,-12 0 0,-2 0 0,2 0 0,-2-2 0,-8-2 0,-1 0 0,-3 1 0,0 0 0,8-1 0,-1 0 0,-6 2 0,-1 0 0,43-5 0,-35 4 0,-23 3 641,-13 0-641,-5 0 0,-2 1 0,-3 0 0,2 1 0,-1-1 0,1 2 0,-5 0 0,-2 1 0,0 1 0,3 0 0,1 1 0,0-2 0,-6 1 0,-1 1 0,1-1 0,-1 0 0,1 0 0,-2-1 0,0 2 0,-2-3 0,2-1 0,-2-5 0,3-6 0,0-7 0,2-10 0,-2-8 0,1-3 0,-4 2 0,0 8 0,-2 2 0,0 0 0,0-5 0,-3-5 0,1 1 0,-3 5 0,2 5 0,0 7 0,0 6 0,2 6 0,-3 7 0,-11 1 0,-20 1 0,-18 0 0,-25 0 0,-10 2 0,37 0 0,-2 0 0,-4 0 0,-3 0 0,-5 1 0,-2-2-333,-2-1 1,-2-2 332,-9 0 0,1-1 0,10-1 0,-1-1 0,-5 1 0,2 0 0,12 1 0,2 1 0,1 0 0,2 0 0,-38-4 0,23 4 0,14 0 0,-5 1 0,-14-2 0,-22 2 0,44 0 0,1-1 665,-41 1-665,20-3 0,19 2 0,18 1 0,9 1 0,6 0 0,5 0 0,-9 1 0,-7-2 0,1 1 0,7 1 0,9-1 0,10 2 0,-1 0 0,5 0 0,1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5T15:38:49.569"/>
    </inkml:context>
    <inkml:brush xml:id="br0">
      <inkml:brushProperty name="width" value="0.1" units="cm"/>
      <inkml:brushProperty name="height" value="0.1" units="cm"/>
      <inkml:brushProperty name="color" value="#E71224"/>
    </inkml:brush>
  </inkml:definitions>
  <inkml:trace contextRef="#ctx0" brushRef="#br0">690 718 24575,'-8'-14'0,"0"-5"0,1-6 0,-1-17 0,3-5 0,1-20 0,2-3 0,1-6 0,0-4 0,-2 4 0,2 6 0,-1 22 0,1 14 0,6 23 0,11 3 0,22 3-6784,20 0 6784,36-2 0,-37 5 0,3 0-103,9-2 0,3 1 103,4 4 0,2-1 0,1-2 0,0 1-243,5 2 0,0 2 243,-10-1 0,0-1 0,6 0 0,-1 1 0,-15-1 0,-1 0 0,2-1 0,-1 0 0,-11 0 0,-1 0 6441,42 0-6441,-10 0 297,2 0-297,-8 0 738,-6-2-738,-10 0 0,-9 0 0,-5-1 0,-16 3 0,-2-1 0,2 8 0,8 2 0,6 3 0,-12-3 0,-11-2 0,-13-5 0,-4 3 0,-4-2 0,-3 5 0,-1 5 0,-1 8 0,-1 12 0,-2 12 0,-1 12 0,0 2 0,-1 0 0,-1 1 0,0-10 0,-2 12 0,-1-15 0,1 4 0,0-10 0,2-7 0,1-4 0,2-5 0,2-8 0,2-7 0,0-4 0,0 0 0,1 2 0,0 2 0,0 1 0,-2-2 0,2 2 0,-2-2 0,2 0 0,1-3 0,-1-1 0,0-2 0,-2-2 0,-7 2 0,-13-1 0,-26 1 0,-13-2 0,12 1 0,-4 1 0,-8-1 0,-4-1-751,-23 1 0,-6-2 751,27 0 0,-2 0 0,-2-1-625,-9 1 1,-2-1 0,0-1 624,1 0 0,2-1 0,-1 0 0,0 0 0,0 1 0,2 0-317,9 0 0,1 0 0,1-1 317,-24 0 0,3 1-261,12 2 0,2 0 261,1 0 0,2 0 0,12 0 0,0 0 618,-2 0 1,2 0-619,-34 0 1846,3 0-1846,23 0 1102,16 0-1102,10 0 0,3-1 663,-4 0-663,4 0 0,14 1 0,12 0 0,11 3 0,1-2 0,1 2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5T16:00:18.515"/>
    </inkml:context>
    <inkml:brush xml:id="br0">
      <inkml:brushProperty name="width" value="0.05" units="cm"/>
      <inkml:brushProperty name="height" value="0.05" units="cm"/>
      <inkml:brushProperty name="color" value="#E71224"/>
    </inkml:brush>
  </inkml:definitions>
  <inkml:trace contextRef="#ctx0" brushRef="#br0">73 147 24575,'0'36'0,"0"4"0,-2 26 0,2 9 0,-2 0 0,2 15 0,-1-17 0,0-1 0,0 1 0,1-11 0,0 10 0,0-11 0,0 7 0,0-6 0,0 1 0,0 4 0,0-20 0,0 4 0,0-13 0,0 6 0,0-1 0,0-1 0,1-1 0,-1-5 0,2 6 0,-2 3 0,0 5 0,0 5 0,1 3 0,-1-2 0,2 3 0,-2-6 0,0 0 0,0-1 0,0 0 0,1 4 0,-1 4 0,3-9 0,-3 9 0,1-6 0,-1 16 0,0-1 0,0-4 0,0-5 0,0-10 0,0-7 0,0-1 0,0-5 0,-1 3 0,1 0 0,-3 2 0,2 3 0,-1 3 0,-1-6 0,3 1 0,-2-4 0,0 1 0,-1 7 0,2 1 0,-2 7 0,1 5 0,-1 1 0,0 8 0,-2 2 0,0 7 0,1-4 0,0-9 0,2-13 0,1-5 0,0-9 0,-1 4 0,2-4 0,-1 4 0,0-2 0,0 2 0,-1-2 0,2 2 0,-1-3 0,1 5 0,-2-4 0,2 3 0,-1-1 0,-1 0 0,2 1 0,-1 2 0,1 0 0,0 0 0,0 4 0,0-1 0,0 2 0,0-5 0,0-3 0,0 3 0,0 0 0,0 7 0,3-1 0,-2 1 0,2-6 0,-1-4 0,-2-6 0,1 3 0,-1-4 0,1 3 0,-1-8 0,0-2 0,0-3 0,0 1 0,0 4 0,0 3 0,0-1 0,0 3 0,-1-1 0,1 4 0,-1 4 0,1-2 0,0 2 0,0-9 0,0 2 0,-2-6 0,2 2 0,-2 1 0,2 0 0,-2 1 0,1 5 0,1 1 0,-3 5 0,2-1 0,-1-4 0,1-3 0,1-9 0,0-8 0,0-5 0,0-5 0,-1 0 0,1 6 0,-1 2 0,1 4 0,-1-1 0,1-1 0,-2-3 0,2 2 0,-1-2 0,1 0 0,0 0 0,0-3 0,0 0 0,0 0 0,0-1 0,0-3 0,1-3 0,3-4 0,4-1 0,3 1 0,3 0 0,2 2 0,3-1 0,2 1 0,1-1 0,4 1 0,-1 0 0,4-3 0,-1 2 0,-2-2 0,-3 1 0,0-1 0,-3-1 0,0 0 0,-4 0 0,-2-1 0,-4 1 0,4-1 0,-3 1 0,1 0 0,1 1 0,3 0 0,5 2 0,1-1 0,0 0 0,-3-2 0,-2 2 0,7 0 0,3 1 0,5-2 0,-1 2 0,3-3 0,0 3 0,5-3 0,-6 0 0,-1-1 0,-10-1 0,-2 1 0,-7 0 0,-3 1 0,-3-2 0,0 1 0,0 1 0,1-1 0,5 1 0,5 0 0,-1 0 0,-3-1 0,-8 0 0,-4-7 0,-2 0 0,2-9 0,1-3 0,0-4 0,1-9 0,0-3 0,3-4 0,-2-1 0,1 7 0,-2 4 0,1 4 0,-1 4 0,1-2 0,-2 4 0,1-3 0,-1 3 0,0 3 0,-1 4 0,-1 2 0,0 4 0,-1 0 0,1 1 0,-1 1 0,2-5 0,-2-3 0,2-3 0,-2-4 0,2 5 0,-2-6 0,2 3 0,-1-5 0,1 1 0,-1 1 0,1-2 0,-2 5 0,3-6 0,0-1 0,-2-8 0,2 2 0,-2-2 0,1 7 0,1 2 0,-1 4 0,0-1 0,-1-5 0,2-5 0,-1-7 0,1 1 0,-1 5 0,0 4 0,-1 6 0,-1-2 0,1 1 0,-1-4 0,1 0 0,-1-1 0,0 1 0,-1-3 0,1 0 0,-1 1 0,1-4 0,0 2 0,1-6 0,0-4 0,1-1 0,0-1 0,-1 6 0,1 0 0,0 5 0,0-4 0,1-1 0,1-3 0,-3-1 0,3 4 0,-3 0 0,4 3 0,-2-4 0,3 0 0,-3 0 0,2 1 0,-2-6 0,-1 8 0,0-11 0,1 8 0,0-4 0,2-5 0,-1 9 0,-1-2 0,1 11 0,-3 1 0,1 4 0,-1-1 0,0 0 0,0 1 0,-1 1 0,1-1 0,-1 0 0,0 2 0,0 2 0,1 2 0,0-6 0,1-5 0,-1-5 0,0 0 0,-1 2 0,1 5 0,-1-2 0,0 3 0,0-5 0,1 0 0,1-7 0,-1 1 0,2-1 0,-3 1 0,1 6 0,0-1 0,0 5 0,1 1 0,0-1 0,-2 1 0,2-1 0,-2-3 0,2 1 0,-2-3 0,0 2 0,0 0 0,0-2 0,1 0 0,-1-1 0,1 0 0,0 3 0,-1-2 0,1-2 0,1 2 0,-2-7 0,1 4 0,0-3 0,-1 3 0,1 1 0,-1 0 0,0 2 0,0 3 0,0 3 0,2-1 0,-2 2 0,1-3 0,-1 3 0,0-2 0,0 2 0,0-1 0,0 0 0,0 1 0,0 7 0,-1 1 0,1 3 0,-1 0 0,1 1 0,-1-1 0,0-1 0,-1-1 0,0-2 0,2 3 0,-1-3 0,0 0 0,1-2 0,-2-5 0,0 0 0,0 3 0,-1-2 0,1 4 0,0-3 0,-1-2 0,0-1 0,0-3 0,-2 4 0,4 4 0,-2 3 0,2 4 0,0-3 0,1-1 0,0-2 0,0-1 0,0 1 0,-1 2 0,0-1 0,0 2 0,-1-7 0,-1 2 0,1-4 0,-3 1 0,1 0 0,0 1 0,0 1 0,1 5 0,1 2 0,0 0 0,2 3 0,-2-5 0,1 2 0,-1-2 0,0-3 0,2 4 0,-2-4 0,2 5 0,-1-2 0,0 2 0,-1 2 0,1 0 0,0 2 0,0-1 0,1-3 0,-2 0 0,2-4 0,-1 0 0,1 0 0,0 3 0,0-4 0,0-1 0,-1-1 0,1 0 0,-1 3 0,1 0 0,0 6 0,0-3 0,0 5 0,0-6 0,0 2 0,0-2 0,0 0 0,0-1 0,0-1 0,0-3 0,0 0 0,0-1 0,0 3 0,-1 2 0,0 1 0,0 3 0,1-1 0,0 3 0,0-5 0,0 2 0,0-4 0,0 1 0,0 0 0,1 2 0,-1-1 0,1 0 0,-1 0 0,0-1 0,0 2 0,-1 2 0,1-1 0,-1 2 0,1-2 0,0 2 0,1 0 0,-1-3 0,1 4 0,-1-4 0,0 5 0,0 0 0,0 4 0,0 2 0,0-1 0,0 1 0,0 0 0,0-1 0,0 1 0,0-1 0,0-3 0,0 1 0,0-3 0,0 1 0,0 0 0,0 1 0,0 1 0,0-4 0,0 2 0,-1-3 0,1 0 0,-1 2 0,1 0 0,0 2 0,0 2 0,0 0 0,0-2 0,-1 3 0,1-4 0,-2 4 0,2-1 0,-1 2 0,1 1 0,-1 1 0,0 2 0,-1 1 0,0 0 0,-4 0 0,-4 0 0,-5 0 0,-4 1 0,-2 0 0,0 0 0,-3 0 0,0 0 0,2 0 0,1 0 0,7 0 0,3 1 0,5 0 0,1 0 0,-3-1 0,-6 1 0,-3-1 0,-2 2 0,-1-1 0,0 0 0,-3-1 0,2 0 0,-3 0 0,8 0 0,-1 0 0,3 0 0,0 0 0,-2 0 0,-3 0 0,-3 0 0,0 0 0,3 0 0,3 0 0,1 1 0,5-1 0,-1 1 0,4-1 0,-1 1 0,-2 0 0,0 0 0,-1-1 0,5 0 0,0 0 0,0 0 0,-2 0 0,-1 0 0,-1 1 0,0-1 0,-2 1 0,-2-1 0,-4-1 0,-1-1 0,3 1 0,3-1 0,1 2 0,-2-1 0,-1 1 0,-1-1 0,-1 1 0,3 0 0,0 0 0,2 1 0,2-1 0,2 1 0,-1-1 0,0 0 0,-2 0 0,0 0 0,0 0 0,3 1 0,2-1 0,1 1 0,1-1 0,-1 0 0,2 0 0,-1 0 0,1 1 0,-1 1 0,1-1 0,0 1 0,0-1 0,1 1 0,0 1 0,2-1 0,-1 0 0,1 0 0,-1 1 0,1 0 0,-2 2 0,1 0 0,-1-1 0,1 0 0,-1-3 0,1 0 0,0-1 0,0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5T16:01:38.222"/>
    </inkml:context>
    <inkml:brush xml:id="br0">
      <inkml:brushProperty name="width" value="0.05" units="cm"/>
      <inkml:brushProperty name="height" value="0.05" units="cm"/>
      <inkml:brushProperty name="color" value="#E71224"/>
    </inkml:brush>
  </inkml:definitions>
  <inkml:trace contextRef="#ctx0" brushRef="#br0">73 147 24575,'0'36'0,"0"4"0,-2 26 0,2 9 0,-2 0 0,2 15 0,-1-17 0,0-1 0,0 1 0,1-11 0,0 10 0,0-11 0,0 7 0,0-6 0,0 1 0,0 4 0,0-20 0,0 4 0,0-13 0,0 6 0,0-1 0,0-1 0,1-1 0,-1-5 0,2 6 0,-2 3 0,0 5 0,0 5 0,1 3 0,-1-2 0,2 3 0,-2-6 0,0 0 0,0-1 0,0 0 0,1 4 0,-1 4 0,3-9 0,-3 9 0,1-6 0,-1 16 0,0-1 0,0-4 0,0-5 0,0-10 0,0-7 0,0-1 0,0-5 0,-1 3 0,1 0 0,-3 2 0,2 3 0,-1 3 0,-1-6 0,3 1 0,-2-4 0,0 1 0,-1 7 0,2 1 0,-2 7 0,1 5 0,-1 1 0,0 8 0,-2 2 0,0 7 0,1-4 0,0-9 0,2-13 0,1-5 0,0-9 0,-1 4 0,2-4 0,-1 4 0,0-2 0,0 2 0,-1-2 0,2 2 0,-1-3 0,1 5 0,-2-4 0,2 3 0,-1-1 0,-1 0 0,2 1 0,-1 2 0,1 0 0,0 0 0,0 4 0,0-1 0,0 2 0,0-5 0,0-3 0,0 3 0,0 0 0,0 7 0,3-1 0,-2 1 0,2-6 0,-1-4 0,-2-6 0,1 3 0,-1-4 0,1 3 0,-1-8 0,0-2 0,0-3 0,0 1 0,0 4 0,0 3 0,0-1 0,0 3 0,-1-1 0,1 4 0,-1 4 0,1-2 0,0 2 0,0-9 0,0 2 0,-2-6 0,2 2 0,-2 1 0,2 0 0,-2 1 0,1 5 0,1 1 0,-3 5 0,2-1 0,-1-4 0,1-3 0,1-9 0,0-8 0,0-5 0,0-5 0,-1 0 0,1 6 0,-1 2 0,1 4 0,-1-1 0,1-1 0,-2-3 0,2 2 0,-1-2 0,1 0 0,0 0 0,0-3 0,0 0 0,0 0 0,0-1 0,0-3 0,1-3 0,3-4 0,4-1 0,3 1 0,3 0 0,2 2 0,3-1 0,2 1 0,1-1 0,4 1 0,-1 0 0,4-3 0,-1 2 0,-2-2 0,-3 1 0,0-1 0,-3-1 0,0 0 0,-4 0 0,-2-1 0,-4 1 0,4-1 0,-3 1 0,1 0 0,1 1 0,3 0 0,5 2 0,1-1 0,0 0 0,-3-2 0,-2 2 0,7 0 0,3 1 0,5-2 0,-1 2 0,3-3 0,0 3 0,5-3 0,-6 0 0,-1-1 0,-10-1 0,-2 1 0,-7 0 0,-3 1 0,-3-2 0,0 1 0,0 1 0,1-1 0,5 1 0,5 0 0,-1 0 0,-3-1 0,-8 0 0,-4-7 0,-2 0 0,2-9 0,1-3 0,0-4 0,1-9 0,0-3 0,3-4 0,-2-1 0,1 7 0,-2 4 0,1 4 0,-1 4 0,1-2 0,-2 4 0,1-3 0,-1 3 0,0 3 0,-1 4 0,-1 2 0,0 4 0,-1 0 0,1 1 0,-1 1 0,2-5 0,-2-3 0,2-3 0,-2-4 0,2 5 0,-2-6 0,2 3 0,-1-5 0,1 1 0,-1 1 0,1-2 0,-2 5 0,3-6 0,0-1 0,-2-8 0,2 2 0,-2-2 0,1 7 0,1 2 0,-1 4 0,0-1 0,-1-5 0,2-5 0,-1-7 0,1 1 0,-1 5 0,0 4 0,-1 6 0,-1-2 0,1 1 0,-1-4 0,1 0 0,-1-1 0,0 1 0,-1-3 0,1 0 0,-1 1 0,1-4 0,0 2 0,1-6 0,0-4 0,1-1 0,0-1 0,-1 6 0,1 0 0,0 5 0,0-4 0,1-1 0,1-3 0,-3-1 0,3 4 0,-3 0 0,4 3 0,-2-4 0,3 0 0,-3 0 0,2 1 0,-2-6 0,-1 8 0,0-11 0,1 8 0,0-4 0,2-5 0,-1 9 0,-1-2 0,1 11 0,-3 1 0,1 4 0,-1-1 0,0 0 0,0 1 0,-1 1 0,1-1 0,-1 0 0,0 2 0,0 2 0,1 2 0,0-6 0,1-5 0,-1-5 0,0 0 0,-1 2 0,1 5 0,-1-2 0,0 3 0,0-5 0,1 0 0,1-7 0,-1 1 0,2-1 0,-3 1 0,1 6 0,0-1 0,0 5 0,1 1 0,0-1 0,-2 1 0,2-1 0,-2-3 0,2 1 0,-2-3 0,0 2 0,0 0 0,0-2 0,1 0 0,-1-1 0,1 0 0,0 3 0,-1-2 0,1-2 0,1 2 0,-2-7 0,1 4 0,0-3 0,-1 3 0,1 1 0,-1 0 0,0 2 0,0 3 0,0 3 0,2-1 0,-2 2 0,1-3 0,-1 3 0,0-2 0,0 2 0,0-1 0,0 0 0,0 1 0,0 7 0,-1 1 0,1 3 0,-1 0 0,1 1 0,-1-1 0,0-1 0,-1-1 0,0-2 0,2 3 0,-1-3 0,0 0 0,1-2 0,-2-5 0,0 0 0,0 3 0,-1-2 0,1 4 0,0-3 0,-1-2 0,0-1 0,0-3 0,-2 4 0,4 4 0,-2 3 0,2 4 0,0-3 0,1-1 0,0-2 0,0-1 0,0 1 0,-1 2 0,0-1 0,0 2 0,-1-7 0,-1 2 0,1-4 0,-3 1 0,1 0 0,0 1 0,0 1 0,1 5 0,1 2 0,0 0 0,2 3 0,-2-5 0,1 2 0,-1-2 0,0-3 0,2 4 0,-2-4 0,2 5 0,-1-2 0,0 2 0,-1 2 0,1 0 0,0 2 0,0-1 0,1-3 0,-2 0 0,2-4 0,-1 0 0,1 0 0,0 3 0,0-4 0,0-1 0,-1-1 0,1 0 0,-1 3 0,1 0 0,0 6 0,0-3 0,0 5 0,0-6 0,0 2 0,0-2 0,0 0 0,0-1 0,0-1 0,0-3 0,0 0 0,0-1 0,0 3 0,-1 2 0,0 1 0,0 3 0,1-1 0,0 3 0,0-5 0,0 2 0,0-4 0,0 1 0,0 0 0,1 2 0,-1-1 0,1 0 0,-1 0 0,0-1 0,0 2 0,-1 2 0,1-1 0,-1 2 0,1-2 0,0 2 0,1 0 0,-1-3 0,1 4 0,-1-4 0,0 5 0,0 0 0,0 4 0,0 2 0,0-1 0,0 1 0,0 0 0,0-1 0,0 1 0,0-1 0,0-3 0,0 1 0,0-3 0,0 1 0,0 0 0,0 1 0,0 1 0,0-4 0,0 2 0,-1-3 0,1 0 0,-1 2 0,1 0 0,0 2 0,0 2 0,0 0 0,0-2 0,-1 3 0,1-4 0,-2 4 0,2-1 0,-1 2 0,1 1 0,-1 1 0,0 2 0,-1 1 0,0 0 0,-4 0 0,-4 0 0,-5 0 0,-4 1 0,-2 0 0,0 0 0,-3 0 0,0 0 0,2 0 0,1 0 0,7 0 0,3 1 0,5 0 0,1 0 0,-3-1 0,-6 1 0,-3-1 0,-2 2 0,-1-1 0,0 0 0,-3-1 0,2 0 0,-3 0 0,8 0 0,-1 0 0,3 0 0,0 0 0,-2 0 0,-3 0 0,-3 0 0,0 0 0,3 0 0,3 0 0,1 1 0,5-1 0,-1 1 0,4-1 0,-1 1 0,-2 0 0,0 0 0,-1-1 0,5 0 0,0 0 0,0 0 0,-2 0 0,-1 0 0,-1 1 0,0-1 0,-2 1 0,-2-1 0,-4-1 0,-1-1 0,3 1 0,3-1 0,1 2 0,-2-1 0,-1 1 0,-1-1 0,-1 1 0,3 0 0,0 0 0,2 1 0,2-1 0,2 1 0,-1-1 0,0 0 0,-2 0 0,0 0 0,0 0 0,3 1 0,2-1 0,1 1 0,1-1 0,-1 0 0,2 0 0,-1 0 0,1 1 0,-1 1 0,1-1 0,0 1 0,0-1 0,1 1 0,0 1 0,2-1 0,-1 0 0,1 0 0,-1 1 0,1 0 0,-2 2 0,1 0 0,-1-1 0,1 0 0,-1-3 0,1 0 0,0-1 0,0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5T16:02:36.620"/>
    </inkml:context>
    <inkml:brush xml:id="br0">
      <inkml:brushProperty name="width" value="0.05" units="cm"/>
      <inkml:brushProperty name="height" value="0.05" units="cm"/>
      <inkml:brushProperty name="color" value="#E71224"/>
    </inkml:brush>
  </inkml:definitions>
  <inkml:trace contextRef="#ctx0" brushRef="#br0">63 0 24575,'29'0'0,"6"0"0,18 2 0,2-2 0,9 2 0,-6 0 0,-4-2 0,-9 3 0,-14-3 0,-11 1 0,-5-1 0,7 0 0,4 2 0,5-2 0,-4 3 0,-8-3 0,-9 1 0,-5-1 0,1 0 0,8 0 0,12-1 0,14 0 0,0 0 0,-4 1 0,-18 0 0,-7 0 0,-9 1 0,0 5 0,-2 6 0,0 13 0,0 8 0,0 13 0,0-3 0,0 3 0,0-8 0,0-6 0,0 0 0,0-7 0,0 1 0,0-5 0,0-2 0,0-2 0,0-3 0,0-2 0,0 0 0,0 0 0,0 0 0,0 1 0,0-1 0,0 0 0,0-2 0,0 2 0,0 1 0,0 1 0,0 3 0,0-2 0,0 6 0,0-5 0,0 5 0,0 0 0,1 3 0,0 0 0,0-2 0,-1 3 0,0 1 0,1 3 0,1-1 0,1 2 0,-2-1 0,2-1 0,-1 2 0,1-1 0,-2 1 0,2-5 0,-3 4 0,1-5 0,0 4 0,0 2 0,1 1 0,0 2 0,0-4 0,-1 1 0,-1-5 0,0 3 0,0 0 0,0 3 0,0-1 0,0-2 0,0-1 0,0 1 0,2 2 0,-2 4 0,3 6 0,-3 1 0,1 3 0,-1 0 0,0-5 0,2-3 0,-2-6 0,1-3 0,-1-1 0,0-2 0,0 3 0,0-2 0,0 1 0,2-2 0,-2 3 0,3 3 0,-3 4 0,1 2 0,-1-1 0,0-7 0,0-2 0,2-2 0,-2 6 0,3 17 0,-3-5 0,2 5 0,0-3 0,1-7 0,1 8 0,-3-8 0,1-3 0,-2-4 0,1 0 0,1 3 0,-1 7 0,2 2 0,-1 6 0,1-1 0,1-3 0,-1-3 0,0-9 0,0-6 0,0-2 0,-1-3 0,1 2 0,-1 0 0,-1-1 0,0 1 0,0-4 0,1 0 0,0-4 0,-2 2 0,3 0 0,-2 3 0,1 3 0,0 5 0,0 1 0,3 9 0,-2-1 0,5 8 0,-4-6 0,2 1 0,-3-8 0,0 0 0,1 4 0,1 3 0,3 7 0,0 2 0,0-3 0,-2 0 0,-1 0 0,1-4 0,0 4 0,2 0 0,-1 1 0,0 7 0,-1-2 0,0 2 0,0 3 0,0-4 0,-2 5 0,3-3 0,-5 3 0,3-4 0,-3-3 0,1-6 0,-1-2 0,0-6 0,-1 4 0,0-5 0,0 2 0,0-1 0,0 2 0,-1 7 0,0-5 0,0 5 0,0-7 0,1 2 0,0 1 0,0 1 0,-1 0 0,0-1 0,0 9 0,-1-4 0,0 5 0,0-1 0,1-4 0,-2 1 0,2 1 0,-3-5 0,2 5 0,-2-8 0,0 5 0,-1-7 0,-2 2 0,3 0 0,-2-2 0,3-1 0,-1-8 0,0-1 0,1-1 0,-2 1 0,3-4 0,-2-5 0,0-6 0,1-2 0,0-1 0,0-1 0,1 5 0,-1-6 0,0 6 0,-1-2 0,1 3 0,-4 5 0,2 3 0,-1 6 0,1 0 0,0-3 0,0-2 0,1-4 0,2-2 0,0-5 0,1-3 0,-1-4 0,1-1 0,0-3 0,0 3 0,-2-2 0,2 0 0,-4-1 0,-9 1 0,-7-1 0,-12 4 0,1-3 0,-3 2 0,2-4 0,1 1 0,6-1 0,5-1 0,11 1 0,0 0 0,1-1 0,-4 2 0,-2-2 0,0 0 0,-4-2 0,2 2 0,-8-3 0,10 3 0,-5-1 0,9 1 0,-3 0 0,3 0 0,-2 0 0,5 0 0,-2 0 0,0 0 0,-4 0 0,-5 0 0,-1 0 0,-2 0 0,4 0 0,1 0 0,4 0 0,3 0 0,0 1 0,-1-1 0,-2 1 0,1-1 0,2 1 0,1-1 0,-1 2 0,-5-1 0,-1 1 0,-1-1 0,6 1 0,-2 0 0,5-2 0,-8 2 0,2-1 0,-9 0 0,3 0 0,-6-1 0,7 2 0,4-2 0,7 0 0,0-2 0,0 2 0,-2-2 0,2 2 0,2-2 0,3 2 0,-4-1 0,-1 0 0,-5-3 0,-3 1 0,-7-3 0,-2 2 0,3 0 0,8 1 0,7 2 0,6-2 0,-2-1 0,2-2 0,-2-4 0,2-13 0,-1-3 0,1-12 0,-2 0 0,2 0 0,0-2 0,0 7 0,0 1 0,0 9 0,0 2 0,0 3 0,0 5 0,0-1 0,0 4 0,0 0 0,1-3 0,0 1 0,0-3 0,0-1 0,0 0 0,1-3 0,-1 5 0,0-5 0,-1 0 0,3-6 0,-3-7 0,3 2 0,0-2 0,3 3 0,-1 1 0,0-5 0,0 4 0,-2-2 0,3 3 0,-2 2 0,2-3 0,-1 2 0,-1 1 0,-1 1 0,-1 4 0,1 0 0,0 2 0,0-1 0,-2 0 0,1 2 0,-1 2 0,1 1 0,-1-5 0,1-1 0,0-6 0,-1 0 0,0-1 0,0 3 0,1-5 0,-1 2 0,2-11 0,-2 2 0,0-4 0,-1 7 0,0 5 0,0 3 0,1 1 0,0 1 0,1-3 0,-1 0 0,0 2 0,0 1 0,-1 3 0,3-5 0,-3 1 0,2-2 0,-2 1 0,0 3 0,0-3 0,0-5 0,0 0 0,0-6 0,0 0 0,0-6 0,0 0 0,0 0 0,0-1 0,0 6 0,0-8 0,-2 4 0,2-9 0,-2 0 0,2 0 0,0 7 0,0 5 0,0 9 0,0-2 0,0 1 0,0-1 0,0-2 0,0 5 0,0 1 0,0 4 0,0-1 0,1 0 0,0-1 0,0-1 0,-1-1 0,0 1 0,0 0 0,0 4 0,0-2 0,0 1 0,0-8 0,0 2 0,0-1 0,0 1 0,0 0 0,0 1 0,0-3 0,0 3 0,0 1 0,-1 3 0,0-3 0,0-1 0,1 0 0,0-4 0,0 1 0,0-5 0,0 1 0,-1 4 0,-1 0 0,0 3 0,1-1 0,0 0 0,0-2 0,-1-1 0,1 1 0,-2 0 0,3 3 0,-3 1 0,2 1 0,-1-1 0,1 1 0,1-2 0,-2 3 0,2-1 0,-1 1 0,1-1 0,0-3 0,-2-2 0,2-3 0,-2 3 0,2 0 0,0 3 0,2-3 0,-2 0 0,3-2 0,-3 1 0,2 0 0,-1-1 0,-1 2 0,3 1 0,-3 8 0,3-2 0,-2 4 0,1-5 0,-1-1 0,0-2 0,0-1 0,1 2 0,-1 2 0,1-1 0,0 4 0,0-2 0,-1 0 0,-1 1 0,1-1 0,-1-3 0,2 2 0,-2-3 0,1 4 0,-1-2 0,2 4 0,-2-1 0,0 1 0,1 1 0,-1-1 0,1 5 0,0-5 0,0 4 0,0-5 0,-1 1 0,1-1 0,-1 5 0,2 2 0,-2 1 0,1 1 0,-1-4 0,1 0 0,-1-1 0,1 0 0,-1 4 0,3-1 0,-3 1 0,1-3 0,-1-2 0,0-5 0,0 0 0,0 1 0,0 1 0,0 7 0,0-2 0,0 4 0,0-4 0,0-2 0,0-1 0,0-3 0,-1 5 0,1-3 0,-2 4 0,2 0 0,0-2 0,0 2 0,0-5 0,0 4 0,0-1 0,0-1 0,0 4 0,0-6 0,0 7 0,0 0 0,0 3 0,0-5 0,-1-1 0,1-1 0,-3-1 0,3 7 0,-2-3 0,2 4 0,-1 0 0,1-1 0,-1-1 0,1 1 0,0 1 0,0 3 0,0 2 0,0 0 0,0 0 0,0-1 0,0-2 0,0-3 0,0 0 0,0 0 0,-2 2 0,1 4 0,-1-4 0,1 2 0,-1-5 0,1 3 0,-2-2 0,3 9 0,-2 0 0,1 1 0,0 0 0,0-1 0,1 1 0,-1 3 0,1-1 0,0 1 0,0-2 0,0 1 0,0 0 0,-1 1 0,0 1 0,0 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5T16:03:41.622"/>
    </inkml:context>
    <inkml:brush xml:id="br0">
      <inkml:brushProperty name="width" value="0.05" units="cm"/>
      <inkml:brushProperty name="height" value="0.05" units="cm"/>
      <inkml:brushProperty name="color" value="#E71224"/>
    </inkml:brush>
  </inkml:definitions>
  <inkml:trace contextRef="#ctx0" brushRef="#br0">72 52 24575,'0'10'0,"1"4"0,-2 5 0,0 9 0,0 14 0,0 10 0,1 5 0,0 8 0,0-5 0,-2 5 0,2-7 0,-2 1 0,2-5 0,0-3 0,0 3 0,0-2 0,-2 4 0,2 2 0,-3 1 0,1 3 0,-1 2 0,2-7 0,-1-2 0,0-9 0,-1-7 0,0-3 0,0-4 0,0 2 0,0-3 0,-2 4 0,2-8 0,-3 5 0,1 0 0,2 2 0,-2 2 0,5-2 0,-3-4 0,3-2 0,-1 1 0,1 1 0,0 1 0,0-1 0,0 0 0,0-4 0,-2 8 0,2 3 0,-2 4 0,2 4 0,0-6 0,2-2 0,-2-1 0,1-7 0,-1 2 0,0-4 0,0 3 0,0 2 0,0 4 0,0-2 0,0 2 0,0 4 0,0-3 0,0 6 0,0-3 0,0 0 0,0 7 0,0-8 0,0 5 0,0-12 0,0 4 0,0-4 0,0 2 0,0 0 0,0 4 0,0-1 0,0 7 0,0-5 0,2 4 0,-2-3 0,1-6 0,-1 3 0,0-6 0,0 11 0,0-2 0,0 10 0,0 1 0,0-2 0,0-2 0,2 0 0,-2-7 0,2 9 0,-1-13 0,0 0 0,0-2 0,0-7 0,0 8 0,1-4 0,0 8 0,1-4 0,0 3 0,0-2 0,0-2 0,0 3 0,-1 1 0,1 1 0,0 8 0,1-1 0,3 3 0,-4-2 0,2-7 0,-2 0 0,0-4 0,2 9 0,2 2 0,2 7 0,0 2 0,-2 2 0,0 1 0,-1 3 0,1-12 0,0-1 0,-3-12 0,1 5 0,-3-2 0,1-1 0,-3-3 0,3-6 0,-3 1 0,3 0 0,-2 3 0,2 0 0,-1 0 0,-1 0 0,1 0 0,-2-5 0,1 2 0,-1-6 0,0 3 0,0-3 0,0 1 0,0 0 0,0-2 0,0 5 0,2-2 0,-2 5 0,1 4 0,-2-3 0,1-1 0,-3-1 0,3-4 0,-3 6 0,2-5 0,-1 2 0,1-2 0,0-3 0,1 1 0,-1-3 0,-2 3 0,1 2 0,-1 8 0,1 5 0,1-1 0,-3-2 0,3-6 0,-1-3 0,2 1 0,0 0 0,-1 2 0,0 0 0,0-1 0,0-7 0,1-1 0,-2-3 0,2 3 0,-1-2 0,1 2 0,-2-6 0,2 2 0,0-2 0,0-1 0,0-2 0,-1-3 0,1-1 0,-1 2 0,1 0 0,-1 2 0,1-2 0,-2-3 0,2-5 0,0-1 0,0 0 0,0 3 0,0 1 0,0-1 0,1-1 0,2-3 0,5 0 0,3-1 0,11 0 0,3 0 0,7 0 0,8-1 0,7 0 0,7 0 0,7-2 0,-1 2 0,-2-2 0,1 2 0,-12 1 0,7 0 0,-13 0 0,7-1 0,-11 0 0,-3-3 0,-6 1 0,-5-2 0,41-5 0,-31 4 0,32-3 0,-42 6 0,5 1 0,-1-1 0,5 0 0,0-1 0,3 1 0,2 1 0,1 1 0,7-2 0,-8 2 0,3-2 0,-6 4 0,2-1 0,2 4 0,-3-2 0,-5 2 0,-4-1 0,-5-1 0,2 0 0,-1-1 0,3 0 0,5 2 0,-1 1 0,10 1 0,-6-3 0,2 2 0,-9-5 0,-6 1 0,-6-1 0,-3 1 0,1 0 0,8 1 0,9 0 0,13 1 0,4 0 0,-2 0 0,-10-1 0,-14 0 0,-8-2 0,-5 0 0,3-2 0,3 2 0,9-1 0,-3 0 0,2-3 0,-10 0 0,-3-1 0,-4 1 0,-2 2 0,1-1 0,-1 0 0,2-3 0,-1 2 0,0-3 0,-1-1 0,0-2 0,-1-3 0,3 1 0,-3-2 0,3 1 0,-3-4 0,2-6 0,-2-11 0,2-7 0,-1-3 0,1-3 0,2 6 0,0-2 0,4-11 0,-4-7 0,4-10 0,-4-1 0,2 8 0,-2 0 0,3 7 0,-3 5 0,-1 3 0,-2 6 0,0-1 0,1 2 0,0 5 0,0 0 0,0 4 0,1-6 0,-1 4 0,0-7 0,3-25 0,0 5 0,2-12 0,-1 6 0,-2 7 0,1 0 0,1-11 0,0-6 0,-1 12 0,-2-9 0,0 14 0,-1-11 0,3 16 0,-2-15 0,0 3 0,-1 6 0,-3 3 0,2 9 0,-2 6 0,1 0 0,0 1 0,0-3 0,-1 3 0,0-4 0,0 1 0,0 0 0,0-12 0,0 1 0,-2-8 0,2-2 0,-2 3 0,1 2 0,-1 3 0,0 8 0,0-4 0,2 4 0,-2-8 0,2 0 0,-2-2 0,2 1 0,0 6 0,0-3 0,0 5 0,-1-2 0,-1 1 0,-2 8 0,-1-3 0,2 0 0,-1 4 0,1-5 0,1-5 0,-2-3 0,-1-13 0,-1 5 0,1 3 0,-1 7 0,2-1 0,-5 2 0,3 2 0,-2 0 0,4 7 0,-1 1 0,0 3 0,2-3 0,-2 1 0,0-12 0,1 3 0,-3 1 0,5 8 0,-3 5 0,5 2 0,-3 0 0,1-4 0,-2-1 0,0-4 0,-2-1 0,0-4 0,1 1 0,1 8 0,-2 0 0,2 6 0,-4-2 0,3 0 0,1 7 0,0 4 0,2 7 0,-3-3 0,3-1 0,-6-11 0,5-1 0,-5 2 0,5 1 0,-1 11 0,1-3 0,0-1 0,0-3 0,0-5 0,-1-1 0,1 3 0,0 1 0,0 5 0,0-2 0,0-2 0,0 3 0,0 0 0,1 9 0,0 2 0,0 3 0,0-1 0,0-1 0,-2-5 0,0-4 0,0-4 0,1 0 0,0 1 0,-1 5 0,2 2 0,-1 2 0,0 0 0,-1-2 0,0 1 0,-1 5 0,3 2 0,0 4 0,1 2 0,0 0 0,-1 1 0,0-3 0,-2-3 0,-3-5 0,1-1 0,-2 0 0,1 5 0,1 3 0,2 5 0,0 1 0,-3 1 0,-5 1 0,-18-1 0,-12 1 0,-12 0 0,-9-2 0,-12 0 0,-11-2 0,-6 0 0,13-1 0,11 3 0,18-1 0,9 3 0,2-2 0,0 1 0,-1 0 0,1-2 0,5 3 0,7-1 0,3-1 0,-3 2 0,-1-3 0,-3 3 0,-3-3 0,5 3 0,-2-2 0,5 1 0,0 1 0,0-2 0,-1 2 0,4 0 0,6 0 0,6 0 0,0 0 0,-11 2 0,-9-2 0,-8 1 0,-2-1 0,5 0 0,5 0 0,2 0 0,-2 0 0,-5 0 0,-3 0 0,6 0 0,4 0 0,9 0 0,0 0 0,5 0 0,-5-1 0,6 0 0,-3-1 0,3 1 0,0 0 0,-4 1 0,-5-2 0,-1 2 0,1 0 0,9 0 0,5 0 0,2 0 0,1 0 0,-4 0 0,-3 0 0,-4 0 0,-2 2 0,-5-1 0,2 1 0,-6 0 0,5 0 0,-1 0 0,5 0 0,7-2 0,5 1 0,5-1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3T10:35:57.299"/>
    </inkml:context>
    <inkml:brush xml:id="br0">
      <inkml:brushProperty name="width" value="0.1" units="cm"/>
      <inkml:brushProperty name="height" value="0.1" units="cm"/>
      <inkml:brushProperty name="color" value="#FF0000"/>
    </inkml:brush>
  </inkml:definitions>
  <inkml:trace contextRef="#ctx0" brushRef="#br0">1505 0 24575,'52'4'0,"-1"0"0,4 0 0,1 1 0,1 1 0,-1 1 0,1 1 0,-1 1 0,-7-2 0,-2 0 0,-5 0 0,-1 1 0,29 5 0,-31-6 0,0 1 0,-1 1 0,1-1-665,18 6 0,2 3 665,2-1 0,1 2 0,-14-4 0,1 1 0,0 0 0,19 9 0,-3-1 0,-8-3 0,-5 0 162,-10-1 0,-3 1-162,21 16 0,-9-2 0,-23-10 0,1 1 0,1-1 0,1 1 0,0 2 0,-2 0 0,19 20 1006,-15-7-1006,-15-6 0,-6 1 0,-7-6 0,-3 4 0,-4 4 0,1 4 0,-4 5 0,-4-3 0,-2 1 0,-2-1 0,0-3 0,-1 0 0,1-1 0,-1-1 0,-2-2 0,-3 3 0,-1 0 0,-4 5 0,1-3 0,-9 4 0,-3-4 0,-5 5 0,2-5 0,-2 1 0,-1-7 0,-11 0 0,2-9 0,-12 1 0,1-4 0,24-9 0,-1-2 0,-3 0 0,-1 0 0,-4-1 0,-1-1 0,-1-1 0,1-1 0,-1-1 0,2 0 0,7-2 0,2 0 0,-7-1 0,2 0 0,2 0 0,0-1 0,-4 1 0,0-1 0,2 0 0,0 0 0,3 0 0,0 0 0,0-1 0,1 0 0,-2 0 0,-1-1 0,-29 1 0,32-1 0,1 1 0,-29-2 0,26 0 0,-1 0 0,-5-3 0,-1 0 0,2 0 0,-1-1 0,0 0 0,2 0 0,4-2 0,2 2 0,-27-3 0,-9 0 0,36 3 0,-2 1 0,-3-2 0,-2 2 0,1 0 0,1 0 0,1-1 0,0 0 0,-33-3 0,6 0 0,13-2 0,3-4 0,6-3 0,-5-8 0,2-6 0,5-1 0,12 4 0,12 1 0,4 4 0,0-12 0,-1-4 0,-3-8 0,6 0 0,4 2 0,8-3 0,1-1 0,5 4 0,5-4 0,4 6 0,7-4 0,8-4 0,9-5 0,2-3 0,1 0 0,-7 12 0,2 0 0,2 6 0,6-5 0,2 2 0,4-1 0,4 2 0,-20 21 0,2 0 0,29-13-3392,-24 16 0,2 1 3392,0 1 0,2-1 0,6-1 0,1 0-196,-1 0 1,0 0 195,-2 0 0,-2 2 0,-5-1 0,1 2 0,2 1 0,1 0 0,-2 0 0,1 1-246,16-2 0,2 1 246,-8 3 0,2 1 0,9 0 0,1-1 0,-2 2 0,1 0 0,4 1 0,2 0 1703,-20 2 1,2 1 0,0-1-1704,1 1 0,2 1 0,-3 0 0,16-1 0,-2 2 0,0 0 0,-3 0 263,-16 0 1,-3 1-264,-4 0 0,-3-1 0,11-5 0,-24 2 708,-17-2-708,-4 1 1321,-6-5-1321,-6 0 0,4 5 0,-3 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5T13:05:57.901"/>
    </inkml:context>
    <inkml:brush xml:id="br0">
      <inkml:brushProperty name="width" value="0.1" units="cm"/>
      <inkml:brushProperty name="height" value="0.1" units="cm"/>
      <inkml:brushProperty name="color" value="#E71224"/>
    </inkml:brush>
  </inkml:definitions>
  <inkml:trace contextRef="#ctx0" brushRef="#br0">0 11 24575,'23'-3'0,"13"1"0,13 1 0,19-1 0,7 2 0,24-2 0,-35 1 0,6 2-871,24 0 1,7 1 870,-29-1 0,2 0 0,3 0-703,18 0 1,4 0 0,-3 1 702,-14-1 0,-2 0 0,-1-1 0,-1 1 0,-1-1 0,-4-1-50,6 1 1,-7-2 49,-15 1 0,-5 0 0,28-1 0,-16-2 1536,-20 4-1536,-18-2 2290,-20 2-2290,-12 0 0,-1 0 0,-2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5T13:05:30.689"/>
    </inkml:context>
    <inkml:brush xml:id="br0">
      <inkml:brushProperty name="width" value="0.17143" units="cm"/>
      <inkml:brushProperty name="height" value="0.17143" units="cm"/>
      <inkml:brushProperty name="color" value="#E71224"/>
    </inkml:brush>
  </inkml:definitions>
  <inkml:trace contextRef="#ctx0" brushRef="#br0">37 1214 8027,'-9'-39'0,"0"0"0,6 5 0,0-4 0,-1-7 0,1-4 0,3 22 0,-1-2 0,1-1 0,0-1 0,0-3 0,0-2 0,0-2 0,0-1-85,0-7 1,0 1 0,0 1 0,0 1 84,0 4 0,0 1 0,0-3 0,0 2 0,0 5 0,0 1 0,0 3 0,0 2 27,0 1 1,0 2 0,0-18-28,0 2 0,-2 8 0,1 9 0,0 7 0,1 5 0,10 6 0,12 1 0,18 3 0,-12 1 0,3 1 0,6-2 0,2 1 0,-5 1 0,1-1 0,1 1 0,3 0 0,1-1 0,2 1 0,3-1 0,1 1 0,0-1-122,1 0 1,1 1 0,-1 0-1,-4-1 1,0 1 0,0-1 121,1 1 0,0 0 0,1 0 0,-3 0 0,0 0 0,1 0 0,3 0 0,1 0 0,-2 0 0,-6 0 0,-1 0 0,0 0-82,-3 0 1,0 0 0,-1 0 0,13 1-1,-1 1 82,3 0 0,-3 1 0,-9 1 0,-4 0 0,16 8 0,-3 2 0,-9 1 0,-4-1 0,-7-1 0,-8 1 0,-9-1 0,-6-1 235,-10-3 0,-12 5 0,-8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5T13:05:30.690"/>
    </inkml:context>
    <inkml:brush xml:id="br0">
      <inkml:brushProperty name="width" value="0.17143" units="cm"/>
      <inkml:brushProperty name="height" value="0.17143" units="cm"/>
      <inkml:brushProperty name="color" value="#E71224"/>
    </inkml:brush>
  </inkml:definitions>
  <inkml:trace contextRef="#ctx0" brushRef="#br0">0 904 8027,'24'-11'0,"1"0"0,0 0 0,1 2 0,25 7 0,-23 0 0,1 0 0,2 0 0,1 0 0,3 1 0,1-1 0,6 1 0,2 0 0,3-1 0,3 1-187,-12 0 0,1 1 1,0-1-1,0 0 1,1 0-1,-1 1 187,1 0 0,0 0 0,-1 0 0,12 0 0,-1 0 0,-2 1 0,-1 0 0,-6 1 0,0 1 67,-1 1 0,-1 0 0,-2 2 0,-2 0-67,12 4 0,2 3 0,-12-2 0,-2 1 0,-6 0 0,-6 1 0,-6-4 0,-4-2 0,-3-1 0,0-2 0,0-4 426,3-5 0,3-25-426,-3 4 0,-1-4 0,0-9 0,-1-2 0,-3 8 0,-1-1 0,0 0 0,-1-1 0,-1 0 0,-1 0-78,2-16 1,-1 0-1,-2 5 1,0 1 77,-2 6 0,-1 3 0,0 6 0,1 2 0,-1-4 0,0 1 0,-4-18 0,-3 2 0,-1 12 0,-1 11 0,0 7 0,0 4 0,-2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5T13:15:04.819"/>
    </inkml:context>
    <inkml:brush xml:id="br0">
      <inkml:brushProperty name="width" value="0.1" units="cm"/>
      <inkml:brushProperty name="height" value="0.1" units="cm"/>
      <inkml:brushProperty name="color" value="#E71224"/>
    </inkml:brush>
  </inkml:definitions>
  <inkml:trace contextRef="#ctx0" brushRef="#br0">612 1 24575,'-47'44'0,"-8"1"0,-11 11 0,-10 4 0,37-28 0,0 1 0,-35 28 0,12-3 0,8-5 0,13-12 0,9-7 0,16-18 0,7-9 0,7-6 0,4-12 0,4-7 0,-2 4 0,1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5T13:15:05.303"/>
    </inkml:context>
    <inkml:brush xml:id="br0">
      <inkml:brushProperty name="width" value="0.1" units="cm"/>
      <inkml:brushProperty name="height" value="0.1" units="cm"/>
      <inkml:brushProperty name="color" value="#E71224"/>
    </inkml:brush>
  </inkml:definitions>
  <inkml:trace contextRef="#ctx0" brushRef="#br0">0 1 24575,'69'71'0,"-1"0"0,1 0 0,-1 0 0,1 0 0,15 14 0,7 7 0,-19-18 0,-43-42 0,-30-32 0,2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5T13:15:07.016"/>
    </inkml:context>
    <inkml:brush xml:id="br0">
      <inkml:brushProperty name="width" value="0.1" units="cm"/>
      <inkml:brushProperty name="height" value="0.1" units="cm"/>
      <inkml:brushProperty name="color" value="#E71224"/>
    </inkml:brush>
  </inkml:definitions>
  <inkml:trace contextRef="#ctx0" brushRef="#br0">485 1 24575,'-19'14'0,"-3"1"0,-2 4 0,-4-1 0,0 4 0,-6 3 0,-10 5 0,1 3 0,-7-1 0,11-5 0,1-3 0,6-5 0,0-3 0,9-6 0,8-4 0,9-8-1696,2-23 0,4 14 0,-3-13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5T13:15:07.418"/>
    </inkml:context>
    <inkml:brush xml:id="br0">
      <inkml:brushProperty name="width" value="0.1" units="cm"/>
      <inkml:brushProperty name="height" value="0.1" units="cm"/>
      <inkml:brushProperty name="color" value="#E71224"/>
    </inkml:brush>
  </inkml:definitions>
  <inkml:trace contextRef="#ctx0" brushRef="#br0">1 1 24575,'29'35'0,"4"8"0,12 9 0,11 16 0,-18-32 0,2 0 0,3 4 0,1-1 0,-1-6 0,-2-2 0,22 15 0,-25-19 0,-22-17 0,-8-5 0,3 1 0,-2-2 0,2 1 0,-7-2 0,-3-7 0,-5-2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1">
                <a:solidFill>
                  <a:srgbClr val="003E74"/>
                </a:solidFill>
              </a:defRPr>
            </a:lvl1pPr>
          </a:lstStyle>
          <a:p>
            <a:r>
              <a:rPr lang="en-US" dirty="0"/>
              <a:t>Name of presentation</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rgbClr val="003E74"/>
                </a:solidFill>
              </a:defRPr>
            </a:lvl1pPr>
          </a:lstStyle>
          <a:p>
            <a:fld id="{41C93EEB-4896-D94D-B08F-6A5004E4FCE1}" type="datetime3">
              <a:rPr lang="de-DE" smtClean="0"/>
              <a:t>09/10/2020</a:t>
            </a:fld>
            <a:endParaRPr lang="en-US" dirty="0"/>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2133265648"/>
      </p:ext>
    </p:extLst>
  </p:cSld>
  <p:clrMap bg1="lt1" tx1="dk1" bg2="lt2" tx2="dk2" accent1="accent1" accent2="accent2" accent3="accent3" accent4="accent4" accent5="accent5" accent6="accent6" hlink="hlink" folHlink="folHlink"/>
  <p:hf sldNum="0" ftr="0"/>
  <p:notesStyle>
    <a:lvl1pPr marL="0" algn="l" defTabSz="566014" rtl="0" eaLnBrk="1" latinLnBrk="0" hangingPunct="1">
      <a:defRPr sz="1486" kern="1200">
        <a:solidFill>
          <a:schemeClr val="tx1"/>
        </a:solidFill>
        <a:latin typeface="+mn-lt"/>
        <a:ea typeface="+mn-ea"/>
        <a:cs typeface="+mn-cs"/>
      </a:defRPr>
    </a:lvl1pPr>
    <a:lvl2pPr marL="566014" algn="l" defTabSz="566014" rtl="0" eaLnBrk="1" latinLnBrk="0" hangingPunct="1">
      <a:defRPr sz="1486" kern="1200">
        <a:solidFill>
          <a:schemeClr val="tx1"/>
        </a:solidFill>
        <a:latin typeface="+mn-lt"/>
        <a:ea typeface="+mn-ea"/>
        <a:cs typeface="+mn-cs"/>
      </a:defRPr>
    </a:lvl2pPr>
    <a:lvl3pPr marL="1132027" algn="l" defTabSz="566014" rtl="0" eaLnBrk="1" latinLnBrk="0" hangingPunct="1">
      <a:defRPr sz="1486" kern="1200">
        <a:solidFill>
          <a:schemeClr val="tx1"/>
        </a:solidFill>
        <a:latin typeface="+mn-lt"/>
        <a:ea typeface="+mn-ea"/>
        <a:cs typeface="+mn-cs"/>
      </a:defRPr>
    </a:lvl3pPr>
    <a:lvl4pPr marL="1698041" algn="l" defTabSz="566014" rtl="0" eaLnBrk="1" latinLnBrk="0" hangingPunct="1">
      <a:defRPr sz="1486" kern="1200">
        <a:solidFill>
          <a:schemeClr val="tx1"/>
        </a:solidFill>
        <a:latin typeface="+mn-lt"/>
        <a:ea typeface="+mn-ea"/>
        <a:cs typeface="+mn-cs"/>
      </a:defRPr>
    </a:lvl4pPr>
    <a:lvl5pPr marL="2264054" algn="l" defTabSz="566014" rtl="0" eaLnBrk="1" latinLnBrk="0" hangingPunct="1">
      <a:defRPr sz="1486" kern="1200">
        <a:solidFill>
          <a:schemeClr val="tx1"/>
        </a:solidFill>
        <a:latin typeface="+mn-lt"/>
        <a:ea typeface="+mn-ea"/>
        <a:cs typeface="+mn-cs"/>
      </a:defRPr>
    </a:lvl5pPr>
    <a:lvl6pPr marL="2830068" algn="l" defTabSz="566014" rtl="0" eaLnBrk="1" latinLnBrk="0" hangingPunct="1">
      <a:defRPr sz="1486" kern="1200">
        <a:solidFill>
          <a:schemeClr val="tx1"/>
        </a:solidFill>
        <a:latin typeface="+mn-lt"/>
        <a:ea typeface="+mn-ea"/>
        <a:cs typeface="+mn-cs"/>
      </a:defRPr>
    </a:lvl6pPr>
    <a:lvl7pPr marL="3396082" algn="l" defTabSz="566014" rtl="0" eaLnBrk="1" latinLnBrk="0" hangingPunct="1">
      <a:defRPr sz="1486" kern="1200">
        <a:solidFill>
          <a:schemeClr val="tx1"/>
        </a:solidFill>
        <a:latin typeface="+mn-lt"/>
        <a:ea typeface="+mn-ea"/>
        <a:cs typeface="+mn-cs"/>
      </a:defRPr>
    </a:lvl7pPr>
    <a:lvl8pPr marL="3962095" algn="l" defTabSz="566014" rtl="0" eaLnBrk="1" latinLnBrk="0" hangingPunct="1">
      <a:defRPr sz="1486" kern="1200">
        <a:solidFill>
          <a:schemeClr val="tx1"/>
        </a:solidFill>
        <a:latin typeface="+mn-lt"/>
        <a:ea typeface="+mn-ea"/>
        <a:cs typeface="+mn-cs"/>
      </a:defRPr>
    </a:lvl8pPr>
    <a:lvl9pPr marL="4528109" algn="l" defTabSz="566014" rtl="0" eaLnBrk="1" latinLnBrk="0" hangingPunct="1">
      <a:defRPr sz="148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b="1" dirty="0"/>
              <a:t>Definition: </a:t>
            </a:r>
            <a:endParaRPr lang="en-GB" b="0" dirty="0"/>
          </a:p>
          <a:p>
            <a:endParaRPr lang="en-GB" b="0" dirty="0"/>
          </a:p>
          <a:p>
            <a:r>
              <a:rPr lang="en-GB" b="0" dirty="0"/>
              <a:t>I like the formulation “a pragmatic attitude to trial design” (find </a:t>
            </a:r>
            <a:r>
              <a:rPr lang="en-GB" b="0" dirty="0">
                <a:highlight>
                  <a:srgbClr val="FFFF00"/>
                </a:highlight>
              </a:rPr>
              <a:t>REF</a:t>
            </a:r>
            <a:r>
              <a:rPr lang="en-GB" b="0" dirty="0"/>
              <a:t>), because it tells us that there are not either explanatory RCTs </a:t>
            </a:r>
            <a:r>
              <a:rPr lang="en-GB" b="0" i="1" dirty="0"/>
              <a:t>OR </a:t>
            </a:r>
            <a:r>
              <a:rPr lang="en-GB" b="0" i="0" dirty="0"/>
              <a:t>pragmatic trials, but rather a continuum of how easily translatable trial results are into real-world decision-making. Looking at trials where authors said that they had adopted such a pragmatic attitude to trial design, we asked: </a:t>
            </a:r>
            <a:endParaRPr lang="en-GB" b="1" dirty="0"/>
          </a:p>
          <a:p>
            <a:endParaRPr lang="en-GB" b="1" dirty="0"/>
          </a:p>
          <a:p>
            <a:r>
              <a:rPr lang="en-GB" b="1" dirty="0"/>
              <a:t>Objectives</a:t>
            </a:r>
            <a:r>
              <a:rPr lang="en-GB" dirty="0"/>
              <a:t>: </a:t>
            </a:r>
          </a:p>
          <a:p>
            <a:endParaRPr lang="en-GB" dirty="0"/>
          </a:p>
          <a:p>
            <a:r>
              <a:rPr lang="en-GB" dirty="0"/>
              <a:t>How common are these self-declared pragmatic trials? Which interventions and patients populations do they examine? What are the methods employed, both general trial design features and those relevant for a generalisability into real-world decision-making. </a:t>
            </a:r>
          </a:p>
          <a:p>
            <a:endParaRPr lang="en-GB" dirty="0"/>
          </a:p>
          <a:p>
            <a:r>
              <a:rPr lang="en-GB" dirty="0"/>
              <a:t>Ultimately: the aim was to inform the present meeting with a clear and systematically sourced picture of what is going on in this field. </a:t>
            </a:r>
          </a:p>
          <a:p>
            <a:endParaRPr lang="en-GB" dirty="0"/>
          </a:p>
          <a:p>
            <a:r>
              <a:rPr lang="en-GB" b="1" dirty="0"/>
              <a:t>Main findings: </a:t>
            </a:r>
          </a:p>
          <a:p>
            <a:endParaRPr lang="en-GB" dirty="0"/>
          </a:p>
          <a:p>
            <a:r>
              <a:rPr lang="en-GB" dirty="0"/>
              <a:t>Based on 57 eligible trials, all published in the last 2 years, we can say that pragmatic trials in pain </a:t>
            </a:r>
          </a:p>
          <a:p>
            <a:pPr marL="228600" indent="-228600">
              <a:buAutoNum type="arabicParenR"/>
            </a:pPr>
            <a:r>
              <a:rPr lang="en-GB" dirty="0"/>
              <a:t>study not just pharmacological therapies but a wide range of complex pain interventions and management programmes, incl. CBT, physical and manual therapies, and surgery. </a:t>
            </a:r>
          </a:p>
          <a:p>
            <a:pPr marL="228600" indent="-228600">
              <a:buAutoNum type="arabicParenR"/>
            </a:pPr>
            <a:r>
              <a:rPr lang="en-GB" dirty="0"/>
              <a:t>They are mainly designed as comparative effectiveness trials, with multiple centres and patient samples averaging about 300 participants. However, there’s a large variability in trial centres and patient numbers. </a:t>
            </a:r>
          </a:p>
          <a:p>
            <a:pPr marL="228600" indent="-228600">
              <a:buAutoNum type="arabicParenR"/>
            </a:pPr>
            <a:r>
              <a:rPr lang="en-GB" dirty="0"/>
              <a:t>We identified a few areas where reporting, especially reporting relevant to judging real-world translatability, was deficient, </a:t>
            </a:r>
          </a:p>
          <a:p>
            <a:pPr marL="228600" indent="-228600">
              <a:buAutoNum type="arabicParenR"/>
            </a:pPr>
            <a:r>
              <a:rPr lang="en-GB" dirty="0"/>
              <a:t>as well as aspects of trial design and conduct where “pragmatism” was apparently more difficult to achieve than in others. For example, patient recruitment </a:t>
            </a:r>
            <a:r>
              <a:rPr lang="en-GB"/>
              <a:t>and pragmatic outcome assessments / follow-ups </a:t>
            </a:r>
            <a:endParaRPr lang="en-GB" dirty="0"/>
          </a:p>
          <a:p>
            <a:endParaRPr lang="en-GB"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41C93EEB-4896-D94D-B08F-6A5004E4FCE1}" type="datetime3">
              <a:rPr lang="de-DE" smtClean="0"/>
              <a:t>09/10/2020</a:t>
            </a:fld>
            <a:endParaRPr lang="en-US" dirty="0"/>
          </a:p>
        </p:txBody>
      </p:sp>
    </p:spTree>
    <p:extLst>
      <p:ext uri="{BB962C8B-B14F-4D97-AF65-F5344CB8AC3E}">
        <p14:creationId xmlns:p14="http://schemas.microsoft.com/office/powerpoint/2010/main" val="2679239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 typeface="Arial" panose="020B0604020202020204" pitchFamily="34" charset="0"/>
              <a:buChar char="•"/>
            </a:pPr>
            <a:endParaRPr lang="en-GB" dirty="0"/>
          </a:p>
          <a:p>
            <a:pPr marL="0" indent="0">
              <a:buFont typeface="Arial" panose="020B0604020202020204" pitchFamily="34" charset="0"/>
              <a:buNone/>
            </a:pPr>
            <a:r>
              <a:rPr lang="en-GB" b="1" dirty="0"/>
              <a:t>Setting</a:t>
            </a:r>
          </a:p>
          <a:p>
            <a:pPr marL="171450" indent="-171450">
              <a:buFont typeface="Arial" panose="020B0604020202020204" pitchFamily="34" charset="0"/>
              <a:buChar char="•"/>
            </a:pPr>
            <a:r>
              <a:rPr lang="en-GB" dirty="0"/>
              <a:t>Almost half the trials were conducted in primary care settings, 35% in secondary and 30% in highly specialised tertiary care. 9% of trials, however, took place in community settings, including patients’ homes. Most trials took place across multiple centres (average 12 centres). Only 20% were single-centre trials. </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 interestingly, only two reports assessed differences between trial </a:t>
            </a:r>
            <a:r>
              <a:rPr lang="en-GB" dirty="0" err="1"/>
              <a:t>centers</a:t>
            </a:r>
            <a:r>
              <a:rPr lang="en-GB" dirty="0"/>
              <a:t>. These authors also discussed how these differences may have impacted trial outcomes. </a:t>
            </a:r>
          </a:p>
          <a:p>
            <a:pPr marL="0" indent="0">
              <a:buFont typeface="Arial" panose="020B0604020202020204" pitchFamily="34" charset="0"/>
              <a:buNone/>
            </a:pPr>
            <a:br>
              <a:rPr lang="en-GB" dirty="0"/>
            </a:br>
            <a:r>
              <a:rPr lang="en-GB" dirty="0"/>
              <a:t>(Consider discussion reporting </a:t>
            </a:r>
            <a:r>
              <a:rPr lang="en-GB" i="1" dirty="0"/>
              <a:t>after </a:t>
            </a:r>
            <a:r>
              <a:rPr lang="en-GB" i="0" dirty="0"/>
              <a:t>presenting the PRECIS stuff) </a:t>
            </a:r>
            <a:endParaRPr lang="en-GB" dirty="0"/>
          </a:p>
          <a:p>
            <a:endParaRPr lang="en-GB"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41C93EEB-4896-D94D-B08F-6A5004E4FCE1}" type="datetime3">
              <a:rPr lang="de-DE" smtClean="0"/>
              <a:t>09/10/2020</a:t>
            </a:fld>
            <a:endParaRPr lang="en-US" dirty="0"/>
          </a:p>
        </p:txBody>
      </p:sp>
    </p:spTree>
    <p:extLst>
      <p:ext uri="{BB962C8B-B14F-4D97-AF65-F5344CB8AC3E}">
        <p14:creationId xmlns:p14="http://schemas.microsoft.com/office/powerpoint/2010/main" val="1214767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indent="0">
              <a:buFont typeface="Arial" panose="020B0604020202020204" pitchFamily="34" charset="0"/>
              <a:buNone/>
            </a:pPr>
            <a:r>
              <a:rPr lang="en-GB" b="1" dirty="0"/>
              <a:t>Funding</a:t>
            </a:r>
          </a:p>
          <a:p>
            <a:pPr marL="0" indent="0">
              <a:buFont typeface="Arial" panose="020B0604020202020204" pitchFamily="34" charset="0"/>
              <a:buNone/>
            </a:pPr>
            <a:endParaRPr lang="en-GB" b="1" dirty="0"/>
          </a:p>
          <a:p>
            <a:pPr marL="0" indent="0">
              <a:buFont typeface="Arial" panose="020B0604020202020204" pitchFamily="34" charset="0"/>
              <a:buNone/>
            </a:pPr>
            <a:endParaRPr lang="en-GB" b="1" dirty="0"/>
          </a:p>
          <a:p>
            <a:pPr marL="0" marR="0" lvl="0" indent="0" algn="l" defTabSz="566014"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Funding was exclusively from public sources in ¾ of all trials, and only 12% were fully industry-funded. </a:t>
            </a:r>
            <a:r>
              <a:rPr lang="en-GB" sz="1486" kern="1200" dirty="0">
                <a:solidFill>
                  <a:schemeClr val="tx1"/>
                </a:solidFill>
                <a:effectLst/>
                <a:latin typeface="+mn-lt"/>
                <a:ea typeface="+mn-ea"/>
                <a:cs typeface="+mn-cs"/>
              </a:rPr>
              <a:t>Five trials (9%) were funded by mixed sources [53,61,68,83,85]. Funding sources were not reported in one trial [90]. </a:t>
            </a:r>
          </a:p>
          <a:p>
            <a:pPr marL="0" indent="0">
              <a:buFont typeface="Arial" panose="020B0604020202020204" pitchFamily="34" charset="0"/>
              <a:buNone/>
            </a:pPr>
            <a:endParaRPr lang="en-GB" b="0" dirty="0"/>
          </a:p>
          <a:p>
            <a:pPr marL="0" indent="0">
              <a:buFont typeface="Arial" panose="020B0604020202020204" pitchFamily="34" charset="0"/>
              <a:buNone/>
            </a:pPr>
            <a:r>
              <a:rPr lang="en-GB" b="0" dirty="0"/>
              <a:t>Interesting to see from this simple description of trial characteristics, that, for example, drug trials were less common than what you’d expect in the pain field in general, plus that we had so few industry-funded pragmatic trials. </a:t>
            </a:r>
          </a:p>
          <a:p>
            <a:pPr marL="0" indent="0">
              <a:buFont typeface="Arial" panose="020B0604020202020204" pitchFamily="34" charset="0"/>
              <a:buNone/>
            </a:pPr>
            <a:br>
              <a:rPr lang="en-GB" dirty="0"/>
            </a:br>
            <a:endParaRPr lang="en-GB"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41C93EEB-4896-D94D-B08F-6A5004E4FCE1}" type="datetime3">
              <a:rPr lang="de-DE" smtClean="0"/>
              <a:t>09/10/2020</a:t>
            </a:fld>
            <a:endParaRPr lang="en-US" dirty="0"/>
          </a:p>
        </p:txBody>
      </p:sp>
    </p:spTree>
    <p:extLst>
      <p:ext uri="{BB962C8B-B14F-4D97-AF65-F5344CB8AC3E}">
        <p14:creationId xmlns:p14="http://schemas.microsoft.com/office/powerpoint/2010/main" val="3485777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We’re now going to talk about the general trial methods employed: </a:t>
            </a:r>
          </a:p>
          <a:p>
            <a:endParaRPr lang="en-GB" dirty="0"/>
          </a:p>
          <a:p>
            <a:r>
              <a:rPr lang="en-GB" b="1" dirty="0"/>
              <a:t>Comparator</a:t>
            </a:r>
            <a:r>
              <a:rPr lang="en-GB" dirty="0"/>
              <a:t> </a:t>
            </a:r>
          </a:p>
          <a:p>
            <a:endParaRPr lang="en-GB" dirty="0"/>
          </a:p>
          <a:p>
            <a:pPr marL="285750" indent="-285750">
              <a:buFont typeface="Arial" panose="020B0604020202020204" pitchFamily="34" charset="0"/>
              <a:buChar char="•"/>
            </a:pPr>
            <a:r>
              <a:rPr lang="en-GB" dirty="0"/>
              <a:t>All trials were parallel-group RCTs. Whilst 80% had two groups, we had ten studies with three and two with five groups. </a:t>
            </a:r>
          </a:p>
          <a:p>
            <a:pPr marL="285750" indent="-285750">
              <a:buFont typeface="Arial" panose="020B0604020202020204" pitchFamily="34" charset="0"/>
              <a:buChar char="•"/>
            </a:pPr>
            <a:r>
              <a:rPr lang="en-GB" dirty="0"/>
              <a:t>More than ¾ were CER trials (comparing two active interventions). Placebo control groups were employed in 9% of trials – which, as you may know, is currently subject to debate in the field: if trials can inform real-world decision making if comparing to a placebo control group; 7% had a no treatment control group. </a:t>
            </a:r>
          </a:p>
          <a:p>
            <a:pPr marL="285750" indent="-285750">
              <a:buFont typeface="Arial" panose="020B0604020202020204" pitchFamily="34" charset="0"/>
              <a:buChar char="•"/>
            </a:pPr>
            <a:endParaRPr lang="en-GB" dirty="0"/>
          </a:p>
          <a:p>
            <a:pPr marL="0" indent="0">
              <a:buFont typeface="Arial" panose="020B0604020202020204" pitchFamily="34" charset="0"/>
              <a:buNone/>
            </a:pPr>
            <a:r>
              <a:rPr lang="en-GB" b="1" dirty="0"/>
              <a:t>Blinding </a:t>
            </a:r>
          </a:p>
          <a:p>
            <a:pPr marL="0" indent="0">
              <a:buFont typeface="Arial" panose="020B0604020202020204" pitchFamily="34" charset="0"/>
              <a:buNone/>
            </a:pPr>
            <a:endParaRPr lang="en-GB" b="1" dirty="0"/>
          </a:p>
          <a:p>
            <a:pPr marL="0" indent="0">
              <a:buFont typeface="Arial" panose="020B0604020202020204" pitchFamily="34" charset="0"/>
              <a:buNone/>
            </a:pPr>
            <a:r>
              <a:rPr lang="en-GB" b="0" dirty="0"/>
              <a:t>Whilst blinding was not always reported for all parties, where it was, </a:t>
            </a:r>
          </a:p>
          <a:p>
            <a:pPr marL="285750" indent="-285750">
              <a:buFont typeface="Arial" panose="020B0604020202020204" pitchFamily="34" charset="0"/>
              <a:buChar char="•"/>
            </a:pPr>
            <a:r>
              <a:rPr lang="en-GB" b="0" dirty="0"/>
              <a:t>authors reported that patients were blinded to group allocation in 24% of trials</a:t>
            </a:r>
          </a:p>
          <a:p>
            <a:pPr marL="285750" indent="-285750">
              <a:buFont typeface="Arial" panose="020B0604020202020204" pitchFamily="34" charset="0"/>
              <a:buChar char="•"/>
            </a:pPr>
            <a:r>
              <a:rPr lang="en-GB" b="0" dirty="0"/>
              <a:t>Providers in 7%</a:t>
            </a:r>
          </a:p>
          <a:p>
            <a:pPr marL="285750" indent="-285750">
              <a:buFont typeface="Arial" panose="020B0604020202020204" pitchFamily="34" charset="0"/>
              <a:buChar char="•"/>
            </a:pPr>
            <a:r>
              <a:rPr lang="en-GB" b="0" dirty="0"/>
              <a:t>And outcome assessors in 90% </a:t>
            </a:r>
          </a:p>
          <a:p>
            <a:pPr marL="285750" indent="-285750">
              <a:buFont typeface="Arial" panose="020B0604020202020204" pitchFamily="34" charset="0"/>
              <a:buChar char="•"/>
            </a:pPr>
            <a:endParaRPr lang="en-GB" b="0" dirty="0"/>
          </a:p>
          <a:p>
            <a:pPr marL="0" indent="0" algn="l">
              <a:buFont typeface="Arial" panose="020B0604020202020204" pitchFamily="34" charset="0"/>
              <a:buNone/>
            </a:pPr>
            <a:r>
              <a:rPr lang="en-GB" b="1" dirty="0"/>
              <a:t>Randomization</a:t>
            </a:r>
          </a:p>
          <a:p>
            <a:pPr marL="0" indent="0" algn="l">
              <a:buFont typeface="Arial" panose="020B0604020202020204" pitchFamily="34" charset="0"/>
              <a:buNone/>
            </a:pPr>
            <a:endParaRPr lang="en-GB" b="0" dirty="0"/>
          </a:p>
          <a:p>
            <a:pPr marL="285750" indent="-285750" algn="l">
              <a:buFont typeface="Arial" panose="020B0604020202020204" pitchFamily="34" charset="0"/>
              <a:buChar char="•"/>
            </a:pPr>
            <a:r>
              <a:rPr lang="en-GB" b="0" dirty="0"/>
              <a:t>Half the trials were individually randomized and half of those used some kind of blocking </a:t>
            </a:r>
          </a:p>
          <a:p>
            <a:pPr marL="285750" indent="-285750" algn="l">
              <a:buFont typeface="Arial" panose="020B0604020202020204" pitchFamily="34" charset="0"/>
              <a:buChar char="•"/>
            </a:pPr>
            <a:r>
              <a:rPr lang="en-GB" b="0" dirty="0"/>
              <a:t>Stratification by site was the most commonly employed stratification method (26% of trials) but other criteria were used in 15% </a:t>
            </a:r>
          </a:p>
          <a:p>
            <a:pPr marL="285750" indent="-285750" algn="l">
              <a:buFont typeface="Arial" panose="020B0604020202020204" pitchFamily="34" charset="0"/>
              <a:buChar char="•"/>
            </a:pPr>
            <a:r>
              <a:rPr lang="en-GB" b="0" dirty="0"/>
              <a:t>In 10% of trials, the unit of randomization was something other than patients, normally treatment </a:t>
            </a:r>
            <a:r>
              <a:rPr lang="en-GB" b="0" dirty="0" err="1"/>
              <a:t>centers</a:t>
            </a:r>
            <a:r>
              <a:rPr lang="en-GB" b="0" dirty="0"/>
              <a:t>, towns, or providers. </a:t>
            </a:r>
          </a:p>
          <a:p>
            <a:pPr marL="285750" indent="-285750" algn="l">
              <a:buFont typeface="Arial" panose="020B0604020202020204" pitchFamily="34" charset="0"/>
              <a:buChar char="•"/>
            </a:pPr>
            <a:endParaRPr lang="en-GB" b="0" dirty="0"/>
          </a:p>
          <a:p>
            <a:pPr marL="0" marR="0" lvl="0" indent="0" algn="l" defTabSz="566014"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Outcome analysis and interpretation </a:t>
            </a:r>
          </a:p>
          <a:p>
            <a:pPr marL="0" indent="0" algn="l">
              <a:buFont typeface="Arial" panose="020B0604020202020204" pitchFamily="34" charset="0"/>
              <a:buNone/>
            </a:pPr>
            <a:endParaRPr lang="en-GB" b="1" dirty="0"/>
          </a:p>
          <a:p>
            <a:pPr marL="285750" indent="-285750" algn="l">
              <a:buFont typeface="Arial" panose="020B0604020202020204" pitchFamily="34" charset="0"/>
              <a:buChar char="•"/>
            </a:pPr>
            <a:r>
              <a:rPr lang="en-GB" b="0" dirty="0"/>
              <a:t>91% superiority trials </a:t>
            </a:r>
          </a:p>
          <a:p>
            <a:pPr marL="285750" indent="-285750" algn="l">
              <a:buFont typeface="Arial" panose="020B0604020202020204" pitchFamily="34" charset="0"/>
              <a:buChar char="•"/>
            </a:pPr>
            <a:r>
              <a:rPr lang="en-GB" b="0" dirty="0"/>
              <a:t>“equivalence” or comparative effectiveness was claimed in </a:t>
            </a:r>
            <a:r>
              <a:rPr lang="en-GB" sz="1486" kern="1200" dirty="0">
                <a:solidFill>
                  <a:schemeClr val="tx1"/>
                </a:solidFill>
                <a:effectLst/>
                <a:latin typeface="+mn-lt"/>
                <a:ea typeface="+mn-ea"/>
                <a:cs typeface="+mn-cs"/>
              </a:rPr>
              <a:t>9 out of 24 (38%) superiority trials where no significant difference between groups had been demonstrated</a:t>
            </a:r>
            <a:r>
              <a:rPr lang="en-DE" dirty="0">
                <a:effectLst/>
              </a:rPr>
              <a:t> </a:t>
            </a:r>
          </a:p>
          <a:p>
            <a:pPr marL="285750" marR="0" lvl="0" indent="-285750" algn="l" defTabSz="56601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(4) 7% NI or equivalence trials; </a:t>
            </a:r>
            <a:r>
              <a:rPr lang="en-GB" sz="1486" kern="1200" dirty="0">
                <a:solidFill>
                  <a:schemeClr val="tx1"/>
                </a:solidFill>
                <a:effectLst/>
                <a:latin typeface="+mn-lt"/>
                <a:ea typeface="+mn-ea"/>
                <a:cs typeface="+mn-cs"/>
              </a:rPr>
              <a:t>none of the four non-inferiority trials included a placebo control group. </a:t>
            </a:r>
          </a:p>
          <a:p>
            <a:pPr marL="285750" marR="0" lvl="0" indent="-285750" algn="l" defTabSz="56601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86" kern="1200" dirty="0">
                <a:solidFill>
                  <a:schemeClr val="tx1"/>
                </a:solidFill>
                <a:effectLst/>
                <a:latin typeface="+mn-lt"/>
                <a:ea typeface="+mn-ea"/>
                <a:cs typeface="+mn-cs"/>
              </a:rPr>
              <a:t>Out of fifteen trials with multiple outcome measures defined as primary outcomes, nine (60%) did not address the issue of multiplicity in their analysis. </a:t>
            </a:r>
            <a:endParaRPr lang="en-DE" sz="1486" kern="1200" dirty="0">
              <a:solidFill>
                <a:schemeClr val="tx1"/>
              </a:solidFill>
              <a:effectLst/>
              <a:latin typeface="+mn-lt"/>
              <a:ea typeface="+mn-ea"/>
              <a:cs typeface="+mn-cs"/>
            </a:endParaRPr>
          </a:p>
          <a:p>
            <a:pPr marL="285750" marR="0" lvl="0" indent="-285750" algn="l" defTabSz="56601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DE" sz="1486" kern="1200" dirty="0">
              <a:solidFill>
                <a:schemeClr val="tx1"/>
              </a:solidFill>
              <a:effectLst/>
              <a:latin typeface="+mn-lt"/>
              <a:ea typeface="+mn-ea"/>
              <a:cs typeface="+mn-cs"/>
            </a:endParaRPr>
          </a:p>
          <a:p>
            <a:pPr marL="285750" indent="-285750" algn="l">
              <a:buFont typeface="Arial" panose="020B0604020202020204" pitchFamily="34" charset="0"/>
              <a:buChar char="•"/>
            </a:pPr>
            <a:endParaRPr lang="en-GB" b="0" dirty="0"/>
          </a:p>
          <a:p>
            <a:pPr marL="285750" indent="-285750" algn="l">
              <a:buFont typeface="Arial" panose="020B0604020202020204" pitchFamily="34" charset="0"/>
              <a:buChar char="•"/>
            </a:pPr>
            <a:endParaRPr lang="en-GB" b="0"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41C93EEB-4896-D94D-B08F-6A5004E4FCE1}" type="datetime3">
              <a:rPr lang="de-DE" smtClean="0"/>
              <a:t>09/10/2020</a:t>
            </a:fld>
            <a:endParaRPr lang="en-US" dirty="0"/>
          </a:p>
        </p:txBody>
      </p:sp>
    </p:spTree>
    <p:extLst>
      <p:ext uri="{BB962C8B-B14F-4D97-AF65-F5344CB8AC3E}">
        <p14:creationId xmlns:p14="http://schemas.microsoft.com/office/powerpoint/2010/main" val="903570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We’re now going to talk about the general trial methods employed: </a:t>
            </a:r>
          </a:p>
          <a:p>
            <a:endParaRPr lang="en-GB" dirty="0"/>
          </a:p>
          <a:p>
            <a:r>
              <a:rPr lang="en-GB" b="1" dirty="0"/>
              <a:t>Comparator</a:t>
            </a:r>
            <a:r>
              <a:rPr lang="en-GB" dirty="0"/>
              <a:t> </a:t>
            </a:r>
          </a:p>
          <a:p>
            <a:endParaRPr lang="en-GB" dirty="0"/>
          </a:p>
          <a:p>
            <a:pPr marL="285750" indent="-285750">
              <a:buFont typeface="Arial" panose="020B0604020202020204" pitchFamily="34" charset="0"/>
              <a:buChar char="•"/>
            </a:pPr>
            <a:r>
              <a:rPr lang="en-GB" dirty="0"/>
              <a:t>All trials were parallel-group RCTs. Whilst 80% had two groups, we had ten studies with three and two with five groups. </a:t>
            </a:r>
          </a:p>
          <a:p>
            <a:pPr marL="285750" indent="-285750">
              <a:buFont typeface="Arial" panose="020B0604020202020204" pitchFamily="34" charset="0"/>
              <a:buChar char="•"/>
            </a:pPr>
            <a:r>
              <a:rPr lang="en-GB" dirty="0"/>
              <a:t>More than ¾ were CER trials (comparing two active interventions). Placebo control groups were employed in 9% of trials – which, as you may know, is currently subject to debate in the field: if trials can inform real-world decision making if comparing to a placebo control group; 7% had a no treatment control group. </a:t>
            </a:r>
          </a:p>
          <a:p>
            <a:pPr marL="285750" marR="0" lvl="0" indent="-285750" algn="l" defTabSz="56601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DE" sz="1486" kern="1200" dirty="0">
              <a:solidFill>
                <a:schemeClr val="tx1"/>
              </a:solidFill>
              <a:effectLst/>
              <a:latin typeface="+mn-lt"/>
              <a:ea typeface="+mn-ea"/>
              <a:cs typeface="+mn-cs"/>
            </a:endParaRPr>
          </a:p>
          <a:p>
            <a:pPr marL="285750" indent="-285750" algn="l">
              <a:buFont typeface="Arial" panose="020B0604020202020204" pitchFamily="34" charset="0"/>
              <a:buChar char="•"/>
            </a:pPr>
            <a:endParaRPr lang="en-GB" b="0" dirty="0"/>
          </a:p>
          <a:p>
            <a:pPr marL="285750" indent="-285750" algn="l">
              <a:buFont typeface="Arial" panose="020B0604020202020204" pitchFamily="34" charset="0"/>
              <a:buChar char="•"/>
            </a:pPr>
            <a:endParaRPr lang="en-GB" b="0"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41C93EEB-4896-D94D-B08F-6A5004E4FCE1}" type="datetime3">
              <a:rPr lang="de-DE" smtClean="0"/>
              <a:t>09/10/2020</a:t>
            </a:fld>
            <a:endParaRPr lang="en-US" dirty="0"/>
          </a:p>
        </p:txBody>
      </p:sp>
    </p:spTree>
    <p:extLst>
      <p:ext uri="{BB962C8B-B14F-4D97-AF65-F5344CB8AC3E}">
        <p14:creationId xmlns:p14="http://schemas.microsoft.com/office/powerpoint/2010/main" val="162953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indent="0">
              <a:buFont typeface="Arial" panose="020B0604020202020204" pitchFamily="34" charset="0"/>
              <a:buNone/>
            </a:pPr>
            <a:r>
              <a:rPr lang="en-GB" b="1" dirty="0"/>
              <a:t>Blinding </a:t>
            </a:r>
          </a:p>
          <a:p>
            <a:pPr marL="0" indent="0">
              <a:buFont typeface="Arial" panose="020B0604020202020204" pitchFamily="34" charset="0"/>
              <a:buNone/>
            </a:pPr>
            <a:endParaRPr lang="en-GB" b="1" dirty="0"/>
          </a:p>
          <a:p>
            <a:pPr marL="0" indent="0">
              <a:buFont typeface="Arial" panose="020B0604020202020204" pitchFamily="34" charset="0"/>
              <a:buNone/>
            </a:pPr>
            <a:r>
              <a:rPr lang="en-GB" b="0" dirty="0"/>
              <a:t>Whilst blinding was not always reported for all parties, where it was, </a:t>
            </a:r>
          </a:p>
          <a:p>
            <a:pPr marL="285750" indent="-285750">
              <a:buFont typeface="Arial" panose="020B0604020202020204" pitchFamily="34" charset="0"/>
              <a:buChar char="•"/>
            </a:pPr>
            <a:r>
              <a:rPr lang="en-GB" b="0" dirty="0"/>
              <a:t>authors reported that patients were blinded to group allocation in 24% of trials</a:t>
            </a:r>
          </a:p>
          <a:p>
            <a:pPr marL="285750" indent="-285750">
              <a:buFont typeface="Arial" panose="020B0604020202020204" pitchFamily="34" charset="0"/>
              <a:buChar char="•"/>
            </a:pPr>
            <a:r>
              <a:rPr lang="en-GB" b="0" dirty="0"/>
              <a:t>Providers in 7%</a:t>
            </a:r>
          </a:p>
          <a:p>
            <a:pPr marL="285750" indent="-285750">
              <a:buFont typeface="Arial" panose="020B0604020202020204" pitchFamily="34" charset="0"/>
              <a:buChar char="•"/>
            </a:pPr>
            <a:r>
              <a:rPr lang="en-GB" b="0" dirty="0"/>
              <a:t>And outcome assessors in 90% </a:t>
            </a:r>
          </a:p>
          <a:p>
            <a:pPr marL="285750" indent="-285750">
              <a:buFont typeface="Arial" panose="020B0604020202020204" pitchFamily="34" charset="0"/>
              <a:buChar char="•"/>
            </a:pPr>
            <a:endParaRPr lang="en-GB" b="0"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41C93EEB-4896-D94D-B08F-6A5004E4FCE1}" type="datetime3">
              <a:rPr lang="de-DE" smtClean="0"/>
              <a:t>09/10/2020</a:t>
            </a:fld>
            <a:endParaRPr lang="en-US" dirty="0"/>
          </a:p>
        </p:txBody>
      </p:sp>
    </p:spTree>
    <p:extLst>
      <p:ext uri="{BB962C8B-B14F-4D97-AF65-F5344CB8AC3E}">
        <p14:creationId xmlns:p14="http://schemas.microsoft.com/office/powerpoint/2010/main" val="3566892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indent="0" algn="l">
              <a:buFont typeface="Arial" panose="020B0604020202020204" pitchFamily="34" charset="0"/>
              <a:buNone/>
            </a:pPr>
            <a:r>
              <a:rPr lang="en-GB" b="1" dirty="0"/>
              <a:t>Randomization</a:t>
            </a:r>
          </a:p>
          <a:p>
            <a:pPr marL="0" indent="0" algn="l">
              <a:buFont typeface="Arial" panose="020B0604020202020204" pitchFamily="34" charset="0"/>
              <a:buNone/>
            </a:pPr>
            <a:endParaRPr lang="en-GB" b="0" dirty="0"/>
          </a:p>
          <a:p>
            <a:pPr marL="285750" indent="-285750" algn="l">
              <a:buFont typeface="Arial" panose="020B0604020202020204" pitchFamily="34" charset="0"/>
              <a:buChar char="•"/>
            </a:pPr>
            <a:r>
              <a:rPr lang="en-GB" b="0" dirty="0"/>
              <a:t>Half the trials were individually randomized and half of those used some kind of blocking </a:t>
            </a:r>
          </a:p>
          <a:p>
            <a:pPr marL="285750" indent="-285750" algn="l">
              <a:buFont typeface="Arial" panose="020B0604020202020204" pitchFamily="34" charset="0"/>
              <a:buChar char="•"/>
            </a:pPr>
            <a:r>
              <a:rPr lang="en-GB" b="0" dirty="0"/>
              <a:t>Stratification by site was the most commonly employed stratification method (26% of trials) but other criteria were used in 15% </a:t>
            </a:r>
          </a:p>
          <a:p>
            <a:pPr marL="285750" indent="-285750" algn="l">
              <a:buFont typeface="Arial" panose="020B0604020202020204" pitchFamily="34" charset="0"/>
              <a:buChar char="•"/>
            </a:pPr>
            <a:r>
              <a:rPr lang="en-GB" b="0" dirty="0"/>
              <a:t>In 10% of trials, the unit of randomization was something other than patients, normally treatment </a:t>
            </a:r>
            <a:r>
              <a:rPr lang="en-GB" b="0" dirty="0" err="1"/>
              <a:t>centers</a:t>
            </a:r>
            <a:r>
              <a:rPr lang="en-GB" b="0" dirty="0"/>
              <a:t>, towns, or providers. </a:t>
            </a:r>
          </a:p>
          <a:p>
            <a:pPr marL="285750" indent="-285750" algn="l">
              <a:buFont typeface="Arial" panose="020B0604020202020204" pitchFamily="34" charset="0"/>
              <a:buChar char="•"/>
            </a:pPr>
            <a:endParaRPr lang="en-GB" b="0" dirty="0"/>
          </a:p>
          <a:p>
            <a:pPr marL="285750" indent="-285750" algn="l">
              <a:buFont typeface="Arial" panose="020B0604020202020204" pitchFamily="34" charset="0"/>
              <a:buChar char="•"/>
            </a:pPr>
            <a:endParaRPr lang="en-GB" b="0"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41C93EEB-4896-D94D-B08F-6A5004E4FCE1}" type="datetime3">
              <a:rPr lang="de-DE" smtClean="0"/>
              <a:t>09/10/2020</a:t>
            </a:fld>
            <a:endParaRPr lang="en-US" dirty="0"/>
          </a:p>
        </p:txBody>
      </p:sp>
    </p:spTree>
    <p:extLst>
      <p:ext uri="{BB962C8B-B14F-4D97-AF65-F5344CB8AC3E}">
        <p14:creationId xmlns:p14="http://schemas.microsoft.com/office/powerpoint/2010/main" val="423461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566014"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Outcome analysis and interpretation </a:t>
            </a:r>
          </a:p>
          <a:p>
            <a:pPr marL="0" indent="0" algn="l">
              <a:buFont typeface="Arial" panose="020B0604020202020204" pitchFamily="34" charset="0"/>
              <a:buNone/>
            </a:pPr>
            <a:endParaRPr lang="en-GB" b="1" dirty="0"/>
          </a:p>
          <a:p>
            <a:pPr marL="285750" indent="-285750" algn="l">
              <a:buFont typeface="Arial" panose="020B0604020202020204" pitchFamily="34" charset="0"/>
              <a:buChar char="•"/>
            </a:pPr>
            <a:r>
              <a:rPr lang="en-GB" b="0" dirty="0"/>
              <a:t>91% superiority trials </a:t>
            </a:r>
          </a:p>
          <a:p>
            <a:pPr marL="285750" indent="-285750" algn="l">
              <a:buFont typeface="Arial" panose="020B0604020202020204" pitchFamily="34" charset="0"/>
              <a:buChar char="•"/>
            </a:pPr>
            <a:r>
              <a:rPr lang="en-GB" b="0" dirty="0"/>
              <a:t>Even though this cannot be claimed in unsuccessful superiority trials, “equivalence” or comparable effectiveness was claimed in </a:t>
            </a:r>
            <a:r>
              <a:rPr lang="en-GB" sz="1486" kern="1200" dirty="0">
                <a:solidFill>
                  <a:schemeClr val="tx1"/>
                </a:solidFill>
                <a:effectLst/>
                <a:latin typeface="+mn-lt"/>
                <a:ea typeface="+mn-ea"/>
                <a:cs typeface="+mn-cs"/>
              </a:rPr>
              <a:t>9 out of 24 (38%) superiority trials where no significant difference between groups had been demonstrated</a:t>
            </a:r>
            <a:r>
              <a:rPr lang="en-DE" dirty="0">
                <a:effectLst/>
              </a:rPr>
              <a:t> – thus putting inappropriate spin on their results </a:t>
            </a:r>
          </a:p>
          <a:p>
            <a:pPr marL="285750" indent="-285750" algn="l">
              <a:buFont typeface="Arial" panose="020B0604020202020204" pitchFamily="34" charset="0"/>
              <a:buChar char="•"/>
            </a:pPr>
            <a:endParaRPr lang="en-DE" dirty="0">
              <a:effectLst/>
            </a:endParaRPr>
          </a:p>
          <a:p>
            <a:pPr marL="285750" marR="0" lvl="0" indent="-285750" algn="l" defTabSz="56601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(4) 7% NI or equivalence trials; </a:t>
            </a:r>
            <a:r>
              <a:rPr lang="en-GB" sz="1486" kern="1200" dirty="0">
                <a:solidFill>
                  <a:schemeClr val="tx1"/>
                </a:solidFill>
                <a:effectLst/>
                <a:latin typeface="+mn-lt"/>
                <a:ea typeface="+mn-ea"/>
                <a:cs typeface="+mn-cs"/>
              </a:rPr>
              <a:t>none of the four non-inferiority trials included a placebo control group despite current recommendations to this effect</a:t>
            </a:r>
          </a:p>
          <a:p>
            <a:pPr marL="285750" marR="0" lvl="0" indent="-285750" algn="l" defTabSz="56601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86" kern="1200" dirty="0">
                <a:solidFill>
                  <a:schemeClr val="tx1"/>
                </a:solidFill>
                <a:effectLst/>
                <a:latin typeface="+mn-lt"/>
                <a:ea typeface="+mn-ea"/>
                <a:cs typeface="+mn-cs"/>
              </a:rPr>
              <a:t>  </a:t>
            </a:r>
          </a:p>
          <a:p>
            <a:pPr marL="285750" marR="0" lvl="0" indent="-285750" algn="l" defTabSz="56601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86" kern="1200" dirty="0">
                <a:solidFill>
                  <a:schemeClr val="tx1"/>
                </a:solidFill>
                <a:effectLst/>
                <a:latin typeface="+mn-lt"/>
                <a:ea typeface="+mn-ea"/>
                <a:cs typeface="+mn-cs"/>
              </a:rPr>
              <a:t>Out of fifteen trials with multiple outcome measures defined as primary outcomes, nine (60%) did not address the issue of multiplicity in their analysis. </a:t>
            </a:r>
            <a:endParaRPr lang="en-DE" sz="1486" kern="1200" dirty="0">
              <a:solidFill>
                <a:schemeClr val="tx1"/>
              </a:solidFill>
              <a:effectLst/>
              <a:latin typeface="+mn-lt"/>
              <a:ea typeface="+mn-ea"/>
              <a:cs typeface="+mn-cs"/>
            </a:endParaRPr>
          </a:p>
          <a:p>
            <a:pPr marL="285750" marR="0" lvl="0" indent="-285750" algn="l" defTabSz="56601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DE" sz="1486" kern="1200" dirty="0">
              <a:solidFill>
                <a:schemeClr val="tx1"/>
              </a:solidFill>
              <a:effectLst/>
              <a:latin typeface="+mn-lt"/>
              <a:ea typeface="+mn-ea"/>
              <a:cs typeface="+mn-cs"/>
            </a:endParaRPr>
          </a:p>
          <a:p>
            <a:pPr marL="285750" indent="-285750" algn="l">
              <a:buFont typeface="Arial" panose="020B0604020202020204" pitchFamily="34" charset="0"/>
              <a:buChar char="•"/>
            </a:pPr>
            <a:endParaRPr lang="en-GB" b="0" dirty="0"/>
          </a:p>
          <a:p>
            <a:pPr marL="285750" indent="-285750" algn="l">
              <a:buFont typeface="Arial" panose="020B0604020202020204" pitchFamily="34" charset="0"/>
              <a:buChar char="•"/>
            </a:pPr>
            <a:endParaRPr lang="en-GB" b="0"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41C93EEB-4896-D94D-B08F-6A5004E4FCE1}" type="datetime3">
              <a:rPr lang="de-DE" smtClean="0"/>
              <a:t>09/10/2020</a:t>
            </a:fld>
            <a:endParaRPr lang="en-US" dirty="0"/>
          </a:p>
        </p:txBody>
      </p:sp>
    </p:spTree>
    <p:extLst>
      <p:ext uri="{BB962C8B-B14F-4D97-AF65-F5344CB8AC3E}">
        <p14:creationId xmlns:p14="http://schemas.microsoft.com/office/powerpoint/2010/main" val="2854152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285750" indent="-285750" algn="l">
              <a:buFont typeface="Arial" panose="020B0604020202020204" pitchFamily="34" charset="0"/>
              <a:buChar char="•"/>
            </a:pPr>
            <a:endParaRPr lang="en-GB" b="0"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41C93EEB-4896-D94D-B08F-6A5004E4FCE1}" type="datetime3">
              <a:rPr lang="de-DE" smtClean="0"/>
              <a:t>09/10/2020</a:t>
            </a:fld>
            <a:endParaRPr lang="en-US" dirty="0"/>
          </a:p>
        </p:txBody>
      </p:sp>
    </p:spTree>
    <p:extLst>
      <p:ext uri="{BB962C8B-B14F-4D97-AF65-F5344CB8AC3E}">
        <p14:creationId xmlns:p14="http://schemas.microsoft.com/office/powerpoint/2010/main" val="1642521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indent="0" algn="l">
              <a:buFont typeface="Arial" panose="020B0604020202020204" pitchFamily="34" charset="0"/>
              <a:buNone/>
            </a:pPr>
            <a:r>
              <a:rPr lang="en-DE" sz="1486" i="1" kern="1200" dirty="0">
                <a:solidFill>
                  <a:schemeClr val="tx1"/>
                </a:solidFill>
                <a:effectLst/>
                <a:latin typeface="+mn-lt"/>
                <a:ea typeface="+mn-ea"/>
                <a:cs typeface="+mn-cs"/>
              </a:rPr>
              <a:t>To what extent are the participants in the trial similar to those who would receive this intervention if it was part of usual care?</a:t>
            </a:r>
            <a:r>
              <a:rPr lang="en-DE" dirty="0">
                <a:effectLst/>
              </a:rPr>
              <a:t> </a:t>
            </a:r>
          </a:p>
          <a:p>
            <a:pPr marL="0" indent="0" algn="l">
              <a:buFont typeface="Arial" panose="020B0604020202020204" pitchFamily="34" charset="0"/>
              <a:buNone/>
            </a:pPr>
            <a:endParaRPr lang="en-DE" b="0" dirty="0">
              <a:effectLst/>
            </a:endParaRPr>
          </a:p>
          <a:p>
            <a:r>
              <a:rPr lang="en-GB" sz="1486" kern="1200" dirty="0">
                <a:solidFill>
                  <a:schemeClr val="tx1"/>
                </a:solidFill>
                <a:effectLst/>
                <a:latin typeface="+mn-lt"/>
                <a:ea typeface="+mn-ea"/>
                <a:cs typeface="+mn-cs"/>
              </a:rPr>
              <a:t> </a:t>
            </a:r>
            <a:endParaRPr lang="en-DE" sz="1486" kern="1200" dirty="0">
              <a:solidFill>
                <a:schemeClr val="tx1"/>
              </a:solidFill>
              <a:effectLst/>
              <a:latin typeface="+mn-lt"/>
              <a:ea typeface="+mn-ea"/>
              <a:cs typeface="+mn-cs"/>
            </a:endParaRPr>
          </a:p>
          <a:p>
            <a:r>
              <a:rPr lang="en-GB" sz="1486" kern="1200" dirty="0">
                <a:solidFill>
                  <a:schemeClr val="tx1"/>
                </a:solidFill>
                <a:effectLst/>
                <a:latin typeface="+mn-lt"/>
                <a:ea typeface="+mn-ea"/>
                <a:cs typeface="+mn-cs"/>
              </a:rPr>
              <a:t>Assessment of this domain was possible in all instances (M 3.97; SD 1.1; n = 57), even though in only 68% of studies the reporting of eligibility criteria was “</a:t>
            </a:r>
            <a:r>
              <a:rPr lang="en-GB" sz="1486" i="1" kern="1200" dirty="0">
                <a:solidFill>
                  <a:schemeClr val="tx1"/>
                </a:solidFill>
                <a:effectLst/>
                <a:latin typeface="+mn-lt"/>
                <a:ea typeface="+mn-ea"/>
                <a:cs typeface="+mn-cs"/>
              </a:rPr>
              <a:t>explicitly framed to show the degree to which they included typical participants and/or, where applicable, typical providers (e.g., nurses), institutions (e.g., hospitals), communities (or localities e.g., towns) and settings of care (e.g., different healthcare financing systems)</a:t>
            </a:r>
            <a:r>
              <a:rPr lang="en-GB" sz="1486" kern="1200" dirty="0">
                <a:solidFill>
                  <a:schemeClr val="tx1"/>
                </a:solidFill>
                <a:effectLst/>
                <a:latin typeface="+mn-lt"/>
                <a:ea typeface="+mn-ea"/>
                <a:cs typeface="+mn-cs"/>
              </a:rPr>
              <a:t>“ [130]. </a:t>
            </a:r>
          </a:p>
          <a:p>
            <a:endParaRPr lang="en-DE" sz="1486" kern="1200" dirty="0">
              <a:solidFill>
                <a:schemeClr val="tx1"/>
              </a:solidFill>
              <a:effectLst/>
              <a:latin typeface="+mn-lt"/>
              <a:ea typeface="+mn-ea"/>
              <a:cs typeface="+mn-cs"/>
            </a:endParaRPr>
          </a:p>
          <a:p>
            <a:r>
              <a:rPr lang="en-GB" sz="1486" kern="1200" dirty="0">
                <a:solidFill>
                  <a:schemeClr val="tx1"/>
                </a:solidFill>
                <a:effectLst/>
                <a:latin typeface="+mn-lt"/>
                <a:ea typeface="+mn-ea"/>
                <a:cs typeface="+mn-cs"/>
              </a:rPr>
              <a:t>The main </a:t>
            </a:r>
            <a:r>
              <a:rPr lang="en-GB" sz="1486" b="1" kern="1200" dirty="0">
                <a:solidFill>
                  <a:schemeClr val="tx1"/>
                </a:solidFill>
                <a:effectLst/>
                <a:latin typeface="+mn-lt"/>
                <a:ea typeface="+mn-ea"/>
                <a:cs typeface="+mn-cs"/>
              </a:rPr>
              <a:t>reasons for low ratings </a:t>
            </a:r>
            <a:r>
              <a:rPr lang="en-GB" sz="1486" kern="1200" dirty="0">
                <a:solidFill>
                  <a:schemeClr val="tx1"/>
                </a:solidFill>
                <a:effectLst/>
                <a:latin typeface="+mn-lt"/>
                <a:ea typeface="+mn-ea"/>
                <a:cs typeface="+mn-cs"/>
              </a:rPr>
              <a:t>in this domain was the exclusion of patients with comorbidities common for the specific trial population, which was the case in more than a quarter of all trials (15 studies; 26%). Similarly, common medications were a reason for non-eligibility in seven studies (12%). Once enrolled, patients were advised not to seek additional care outside the trial in 9 studies (16%) [22,27,40,51,88,92,101,110,127]; The report was unclear on that point in 19 instances. </a:t>
            </a:r>
            <a:endParaRPr lang="en-DE" sz="1486" kern="1200" dirty="0">
              <a:solidFill>
                <a:schemeClr val="tx1"/>
              </a:solidFill>
              <a:effectLst/>
              <a:latin typeface="+mn-lt"/>
              <a:ea typeface="+mn-ea"/>
              <a:cs typeface="+mn-cs"/>
            </a:endParaRPr>
          </a:p>
          <a:p>
            <a:r>
              <a:rPr lang="en-GB" sz="1486" kern="1200" dirty="0">
                <a:solidFill>
                  <a:schemeClr val="tx1"/>
                </a:solidFill>
                <a:effectLst/>
                <a:latin typeface="+mn-lt"/>
                <a:ea typeface="+mn-ea"/>
                <a:cs typeface="+mn-cs"/>
              </a:rPr>
              <a:t> </a:t>
            </a:r>
            <a:endParaRPr lang="en-DE" sz="1486" kern="1200" dirty="0">
              <a:solidFill>
                <a:schemeClr val="tx1"/>
              </a:solidFill>
              <a:effectLst/>
              <a:latin typeface="+mn-lt"/>
              <a:ea typeface="+mn-ea"/>
              <a:cs typeface="+mn-cs"/>
            </a:endParaRPr>
          </a:p>
          <a:p>
            <a:r>
              <a:rPr lang="en-GB" sz="1486" kern="1200" dirty="0">
                <a:solidFill>
                  <a:schemeClr val="tx1"/>
                </a:solidFill>
                <a:effectLst/>
                <a:latin typeface="+mn-lt"/>
                <a:ea typeface="+mn-ea"/>
                <a:cs typeface="+mn-cs"/>
              </a:rPr>
              <a:t>Eligibility criteria for providers, specifically a minimum amount of years in practice, could be confirmed in six trials (11%). This information was not reported in 41 studies (72%) and not relevant for assessment in a further three trials (e.g., where the treatment was automated). A minimum amount of experience with the trial intervention (other than trial-specific training) was required in at least six trials (11%). </a:t>
            </a:r>
            <a:endParaRPr lang="en-DE" sz="1486" kern="1200" dirty="0">
              <a:solidFill>
                <a:schemeClr val="tx1"/>
              </a:solidFill>
              <a:effectLst/>
              <a:latin typeface="+mn-lt"/>
              <a:ea typeface="+mn-ea"/>
              <a:cs typeface="+mn-cs"/>
            </a:endParaRPr>
          </a:p>
          <a:p>
            <a:r>
              <a:rPr lang="en-GB" sz="1486" kern="1200" dirty="0">
                <a:solidFill>
                  <a:schemeClr val="tx1"/>
                </a:solidFill>
                <a:effectLst/>
                <a:latin typeface="+mn-lt"/>
                <a:ea typeface="+mn-ea"/>
                <a:cs typeface="+mn-cs"/>
              </a:rPr>
              <a:t> </a:t>
            </a:r>
            <a:endParaRPr lang="en-DE" sz="1486" kern="1200" dirty="0">
              <a:solidFill>
                <a:schemeClr val="tx1"/>
              </a:solidFill>
              <a:effectLst/>
              <a:latin typeface="+mn-lt"/>
              <a:ea typeface="+mn-ea"/>
              <a:cs typeface="+mn-cs"/>
            </a:endParaRPr>
          </a:p>
          <a:p>
            <a:r>
              <a:rPr lang="en-GB" sz="1486" kern="1200" dirty="0">
                <a:solidFill>
                  <a:schemeClr val="tx1"/>
                </a:solidFill>
                <a:effectLst/>
                <a:latin typeface="+mn-lt"/>
                <a:ea typeface="+mn-ea"/>
                <a:cs typeface="+mn-cs"/>
              </a:rPr>
              <a:t>Entry criteria for trial centres existed in at least eight cases (14%), not in four cases (7%), and were not reported on in 42 trials (74%). Three further studies took place entirely in the patients’ home or another community setting and were thus not relevant for this assessment.  </a:t>
            </a:r>
            <a:endParaRPr lang="en-DE" sz="1486" kern="1200" dirty="0">
              <a:solidFill>
                <a:schemeClr val="tx1"/>
              </a:solidFill>
              <a:effectLst/>
              <a:latin typeface="+mn-lt"/>
              <a:ea typeface="+mn-ea"/>
              <a:cs typeface="+mn-cs"/>
            </a:endParaRPr>
          </a:p>
          <a:p>
            <a:pPr marL="0" indent="0" algn="l">
              <a:buFont typeface="Arial" panose="020B0604020202020204" pitchFamily="34" charset="0"/>
              <a:buNone/>
            </a:pPr>
            <a:endParaRPr lang="en-GB" b="0"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41C93EEB-4896-D94D-B08F-6A5004E4FCE1}" type="datetime3">
              <a:rPr lang="de-DE" smtClean="0"/>
              <a:t>09/10/2020</a:t>
            </a:fld>
            <a:endParaRPr lang="en-US" dirty="0"/>
          </a:p>
        </p:txBody>
      </p:sp>
    </p:spTree>
    <p:extLst>
      <p:ext uri="{BB962C8B-B14F-4D97-AF65-F5344CB8AC3E}">
        <p14:creationId xmlns:p14="http://schemas.microsoft.com/office/powerpoint/2010/main" val="143092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indent="0" algn="l">
              <a:buFont typeface="Arial" panose="020B0604020202020204" pitchFamily="34" charset="0"/>
              <a:buNone/>
            </a:pPr>
            <a:r>
              <a:rPr lang="en-DE" sz="1486" i="1" kern="1200" dirty="0">
                <a:solidFill>
                  <a:schemeClr val="tx1"/>
                </a:solidFill>
                <a:effectLst/>
                <a:latin typeface="+mn-lt"/>
                <a:ea typeface="+mn-ea"/>
                <a:cs typeface="+mn-cs"/>
              </a:rPr>
              <a:t>How much extra effort is made to recruit participants over and above what would be used in the usual care setting to engage with patients?</a:t>
            </a:r>
            <a:r>
              <a:rPr lang="en-DE" dirty="0">
                <a:effectLst/>
              </a:rPr>
              <a:t> </a:t>
            </a:r>
          </a:p>
          <a:p>
            <a:pPr marL="0" indent="0" algn="l">
              <a:buFont typeface="Arial" panose="020B0604020202020204" pitchFamily="34" charset="0"/>
              <a:buNone/>
            </a:pPr>
            <a:endParaRPr lang="en-DE" b="0" dirty="0">
              <a:effectLst/>
            </a:endParaRPr>
          </a:p>
          <a:p>
            <a:pPr marL="0" marR="0" lvl="0" indent="0" algn="l" defTabSz="566014"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86" kern="1200" dirty="0">
                <a:solidFill>
                  <a:schemeClr val="tx1"/>
                </a:solidFill>
                <a:effectLst/>
                <a:latin typeface="+mn-lt"/>
                <a:ea typeface="+mn-ea"/>
                <a:cs typeface="+mn-cs"/>
              </a:rPr>
              <a:t>In terms of patient recruitment, convenience sampling was deemed most in line with the principles of pragmatic trials [69]. Instead, however, almost half the trials (25 cases, 44%) resorted to targeted recruitment methods, such as patient identification through records or targeted adverts. A mixed approach was employed by 14%, and recruitment methods were not reported on in another 16% of studies. This reliance on more laborious recruitment strategies is reflected by the fact that PRECIS-2 ratings were lowest on average for this domain (M 3.03; SD 1.6; n = 47);</a:t>
            </a:r>
          </a:p>
          <a:p>
            <a:pPr marL="0" marR="0" lvl="0" indent="0" algn="l" defTabSz="56601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86" kern="1200" dirty="0">
              <a:solidFill>
                <a:schemeClr val="tx1"/>
              </a:solidFill>
              <a:effectLst/>
              <a:latin typeface="+mn-lt"/>
              <a:ea typeface="+mn-ea"/>
              <a:cs typeface="+mn-cs"/>
            </a:endParaRPr>
          </a:p>
          <a:p>
            <a:pPr marL="0" marR="0" lvl="0" indent="0" algn="l" defTabSz="566014"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86" kern="1200" dirty="0">
                <a:solidFill>
                  <a:schemeClr val="tx1"/>
                </a:solidFill>
                <a:effectLst/>
                <a:latin typeface="+mn-lt"/>
                <a:ea typeface="+mn-ea"/>
                <a:cs typeface="+mn-cs"/>
              </a:rPr>
              <a:t>it also points to patient recruitment as a major challenge in pragmatic trials, especially when sought to be performed ‘pragmatically’, i.e., in tune with every day-practice. </a:t>
            </a:r>
          </a:p>
          <a:p>
            <a:pPr marL="0" marR="0" lvl="0" indent="0" algn="l" defTabSz="56601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86" kern="1200" dirty="0">
              <a:solidFill>
                <a:schemeClr val="tx1"/>
              </a:solidFill>
              <a:effectLst/>
              <a:latin typeface="+mn-lt"/>
              <a:ea typeface="+mn-ea"/>
              <a:cs typeface="+mn-cs"/>
            </a:endParaRPr>
          </a:p>
          <a:p>
            <a:pPr marL="0" marR="0" lvl="0" indent="0" algn="l" defTabSz="566014"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86" kern="1200" dirty="0">
                <a:solidFill>
                  <a:schemeClr val="tx1"/>
                </a:solidFill>
                <a:effectLst/>
                <a:latin typeface="+mn-lt"/>
                <a:ea typeface="+mn-ea"/>
                <a:cs typeface="+mn-cs"/>
              </a:rPr>
              <a:t>In further support of this argument, out of 56 studies which reported a target recruitment number, 15 (27%) did not reach their aim. – despite the fact that over half the trials reported some form of targeted recruitment strategy, such as identification through records </a:t>
            </a:r>
            <a:endParaRPr lang="en-DE" sz="1486" kern="1200" dirty="0">
              <a:solidFill>
                <a:schemeClr val="tx1"/>
              </a:solidFill>
              <a:effectLst/>
              <a:latin typeface="+mn-lt"/>
              <a:ea typeface="+mn-ea"/>
              <a:cs typeface="+mn-cs"/>
            </a:endParaRPr>
          </a:p>
          <a:p>
            <a:pPr marL="0" indent="0" algn="l">
              <a:buFont typeface="Arial" panose="020B0604020202020204" pitchFamily="34" charset="0"/>
              <a:buNone/>
            </a:pPr>
            <a:endParaRPr lang="en-GB" b="0"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41C93EEB-4896-D94D-B08F-6A5004E4FCE1}" type="datetime3">
              <a:rPr lang="de-DE" smtClean="0"/>
              <a:t>09/10/2020</a:t>
            </a:fld>
            <a:endParaRPr lang="en-US" dirty="0"/>
          </a:p>
        </p:txBody>
      </p:sp>
    </p:spTree>
    <p:extLst>
      <p:ext uri="{BB962C8B-B14F-4D97-AF65-F5344CB8AC3E}">
        <p14:creationId xmlns:p14="http://schemas.microsoft.com/office/powerpoint/2010/main" val="1561170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We wanted to capture what is going on in this fields, across the spectrum of pain therapies and supposed quality of trial design. To achieve this, we conducted a </a:t>
            </a:r>
            <a:r>
              <a:rPr lang="en-GB" b="1" dirty="0"/>
              <a:t>systematic</a:t>
            </a:r>
            <a:r>
              <a:rPr lang="en-GB" dirty="0"/>
              <a:t> review, meaning we went to great lengths to find all relevant studies. Our methods therefore included a rather unspecific but therefore comprehensive search strategy, applied to 7 databases, duplicate screening against our eligibility criteria, and duplicate data extraction. </a:t>
            </a:r>
          </a:p>
          <a:p>
            <a:endParaRPr lang="en-GB" dirty="0"/>
          </a:p>
          <a:p>
            <a:r>
              <a:rPr lang="en-GB" b="1" dirty="0"/>
              <a:t>The search </a:t>
            </a:r>
          </a:p>
          <a:p>
            <a:endParaRPr lang="en-GB" b="1" dirty="0"/>
          </a:p>
          <a:p>
            <a:r>
              <a:rPr lang="en-GB" b="0" dirty="0"/>
              <a:t>The search was structured to capture any RCT on patients reporting clinical pain, irrespective of the pain diagnosis, patient population or therapy under investigation – as long as the trial’s primary aim was to affect an outcome measure relevant to the treatment or management of people in pain and as long as the trial was declared by the authors to be “pragmatic”, ”practical”, or “comparative effectiveness”. This already shows you one of our limitations: We had to rely on author self-report for pragmatic reasons (excuse the pun). </a:t>
            </a:r>
          </a:p>
          <a:p>
            <a:endParaRPr lang="en-GB" b="0" dirty="0"/>
          </a:p>
          <a:p>
            <a:r>
              <a:rPr lang="en-GB" b="1" dirty="0"/>
              <a:t>Screening and data extraction </a:t>
            </a:r>
            <a:endParaRPr lang="en-GB" b="0" dirty="0"/>
          </a:p>
          <a:p>
            <a:endParaRPr lang="en-GB" b="0" dirty="0"/>
          </a:p>
          <a:p>
            <a:r>
              <a:rPr lang="en-GB" b="0" dirty="0"/>
              <a:t>We trailed the data extraction form (table) extensively prior to registering our protocol, thus improving the quality of the data extracted. </a:t>
            </a:r>
          </a:p>
          <a:p>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0" dirty="0"/>
              <a:t>key aspects of pragmatic trial design, conduct, and analysis ,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600" kern="1200" dirty="0">
                <a:solidFill>
                  <a:schemeClr val="tx1"/>
                </a:solidFill>
                <a:effectLst/>
                <a:latin typeface="+mn-lt"/>
                <a:ea typeface="+mn-ea"/>
                <a:cs typeface="+mn-cs"/>
              </a:rPr>
              <a:t>Secondly, to assess how trialists handled the tension between external and internal trial validity, methods deemed to affect internal trial validity, such as randomization procedures, allocation concealment, and blinding of participants and personnel were extracted,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600" kern="1200" dirty="0">
                <a:solidFill>
                  <a:schemeClr val="tx1"/>
                </a:solidFill>
                <a:effectLst/>
                <a:latin typeface="+mn-lt"/>
                <a:ea typeface="+mn-ea"/>
                <a:cs typeface="+mn-cs"/>
              </a:rPr>
              <a:t>Thirdly, to examine how researchers dealt with the specific challenges of pragmatic trials, we extracted information on the discussion and methodological treatment of potential heterogeneity between study arms, differences between multiple study centres, differences in therapist expertise, setting resources, treatment flexibility and fidelity, lack of blinding, prolonged follow-up periods, differential attrition, and study cost (i.e. extract funding information).</a:t>
            </a:r>
            <a:r>
              <a:rPr lang="en-DE" dirty="0">
                <a:effectLst/>
              </a:rPr>
              <a:t> </a:t>
            </a:r>
            <a:endParaRPr lang="en-GB" sz="16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1" dirty="0"/>
              <a:t>PRECIS ratings: </a:t>
            </a:r>
            <a:r>
              <a:rPr lang="en-GB" b="0" dirty="0"/>
              <a:t>we specifically sampled descriptive data relating to the nine core domains of pragmatic trial design as defined by the PRECIS-2. As part of the data extraction process, trials were rated for each of these domains.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0" dirty="0"/>
              <a:t>Risk of bias not formally assessed: Not concerned with quantitative data or individual outcomes  </a:t>
            </a:r>
          </a:p>
          <a:p>
            <a:endParaRPr lang="en-GB"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41C93EEB-4896-D94D-B08F-6A5004E4FCE1}" type="datetime3">
              <a:rPr lang="de-DE" smtClean="0"/>
              <a:t>09/10/2020</a:t>
            </a:fld>
            <a:endParaRPr lang="en-US" dirty="0"/>
          </a:p>
        </p:txBody>
      </p:sp>
    </p:spTree>
    <p:extLst>
      <p:ext uri="{BB962C8B-B14F-4D97-AF65-F5344CB8AC3E}">
        <p14:creationId xmlns:p14="http://schemas.microsoft.com/office/powerpoint/2010/main" val="2689749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sz="1486" i="1" kern="1200" dirty="0">
                <a:solidFill>
                  <a:schemeClr val="tx1"/>
                </a:solidFill>
                <a:effectLst/>
                <a:latin typeface="+mn-lt"/>
                <a:ea typeface="+mn-ea"/>
                <a:cs typeface="+mn-cs"/>
              </a:rPr>
              <a:t>The PRECIS-2 domain ‘setting’ asks how different the setting of the trial and the usual care settings are. </a:t>
            </a:r>
          </a:p>
          <a:p>
            <a:endParaRPr lang="en-GB" sz="1486" kern="1200" dirty="0">
              <a:solidFill>
                <a:schemeClr val="tx1"/>
              </a:solidFill>
              <a:effectLst/>
              <a:latin typeface="+mn-lt"/>
              <a:ea typeface="+mn-ea"/>
              <a:cs typeface="+mn-cs"/>
            </a:endParaRPr>
          </a:p>
          <a:p>
            <a:r>
              <a:rPr lang="en-GB" sz="1486" kern="1200" dirty="0">
                <a:solidFill>
                  <a:schemeClr val="tx1"/>
                </a:solidFill>
                <a:effectLst/>
                <a:latin typeface="+mn-lt"/>
                <a:ea typeface="+mn-ea"/>
                <a:cs typeface="+mn-cs"/>
              </a:rPr>
              <a:t>The issue here was not so much with the rating but rather the reporting of CONSORT items which would have allowed readers to judge the generalisability of results: </a:t>
            </a:r>
          </a:p>
          <a:p>
            <a:endParaRPr lang="en-GB" sz="1486" kern="1200" dirty="0">
              <a:solidFill>
                <a:schemeClr val="tx1"/>
              </a:solidFill>
              <a:effectLst/>
              <a:latin typeface="+mn-lt"/>
              <a:ea typeface="+mn-ea"/>
              <a:cs typeface="+mn-cs"/>
            </a:endParaRPr>
          </a:p>
          <a:p>
            <a:r>
              <a:rPr lang="en-GB" sz="1486" kern="1200" dirty="0">
                <a:solidFill>
                  <a:schemeClr val="tx1"/>
                </a:solidFill>
                <a:effectLst/>
                <a:latin typeface="+mn-lt"/>
                <a:ea typeface="+mn-ea"/>
                <a:cs typeface="+mn-cs"/>
              </a:rPr>
              <a:t>Reporting in line with the CONSORT extension item 21 would help readers to assess generalisability of results:</a:t>
            </a:r>
            <a:r>
              <a:rPr lang="en-GB" sz="1486" i="1" kern="1200" dirty="0">
                <a:solidFill>
                  <a:schemeClr val="tx1"/>
                </a:solidFill>
                <a:effectLst/>
                <a:latin typeface="+mn-lt"/>
                <a:ea typeface="+mn-ea"/>
                <a:cs typeface="+mn-cs"/>
              </a:rPr>
              <a:t> “Key aspects of the setting which determined the trial results” </a:t>
            </a:r>
            <a:r>
              <a:rPr lang="en-GB" sz="1486" kern="1200" dirty="0">
                <a:solidFill>
                  <a:schemeClr val="tx1"/>
                </a:solidFill>
                <a:effectLst/>
                <a:latin typeface="+mn-lt"/>
                <a:ea typeface="+mn-ea"/>
                <a:cs typeface="+mn-cs"/>
              </a:rPr>
              <a:t>[130] were only reported in 21 studies (37%);</a:t>
            </a:r>
          </a:p>
          <a:p>
            <a:r>
              <a:rPr lang="en-GB" sz="1486" kern="1200" dirty="0">
                <a:solidFill>
                  <a:schemeClr val="tx1"/>
                </a:solidFill>
                <a:effectLst/>
                <a:latin typeface="+mn-lt"/>
                <a:ea typeface="+mn-ea"/>
                <a:cs typeface="+mn-cs"/>
              </a:rPr>
              <a:t> And a discussion of</a:t>
            </a:r>
            <a:r>
              <a:rPr lang="en-GB" sz="1486" i="1" kern="1200" dirty="0">
                <a:solidFill>
                  <a:schemeClr val="tx1"/>
                </a:solidFill>
                <a:effectLst/>
                <a:latin typeface="+mn-lt"/>
                <a:ea typeface="+mn-ea"/>
                <a:cs typeface="+mn-cs"/>
              </a:rPr>
              <a:t> “possible differences in other settings where clinical traditions, health service organisation, staffing, or resources may vary from those of the trial”</a:t>
            </a:r>
            <a:r>
              <a:rPr lang="en-GB" sz="1486" kern="1200" dirty="0">
                <a:solidFill>
                  <a:schemeClr val="tx1"/>
                </a:solidFill>
                <a:effectLst/>
                <a:latin typeface="+mn-lt"/>
                <a:ea typeface="+mn-ea"/>
                <a:cs typeface="+mn-cs"/>
              </a:rPr>
              <a:t> [130] happened in 19 reports (34%) (Table 11). </a:t>
            </a:r>
          </a:p>
          <a:p>
            <a:endParaRPr lang="en-GB" sz="1486" kern="1200" dirty="0">
              <a:solidFill>
                <a:schemeClr val="tx1"/>
              </a:solidFill>
              <a:effectLst/>
              <a:latin typeface="+mn-lt"/>
              <a:ea typeface="+mn-ea"/>
              <a:cs typeface="+mn-cs"/>
            </a:endParaRPr>
          </a:p>
          <a:p>
            <a:r>
              <a:rPr lang="en-GB" sz="1486" kern="1200" dirty="0">
                <a:solidFill>
                  <a:schemeClr val="tx1"/>
                </a:solidFill>
                <a:effectLst/>
                <a:latin typeface="+mn-lt"/>
                <a:ea typeface="+mn-ea"/>
                <a:cs typeface="+mn-cs"/>
              </a:rPr>
              <a:t>Whilst explicit considerations of generalisability were often lacking, extrapolation allowed reviewers to rate this PRECIS-2 domain in all but one case, averaging at 3.79 points (SD 1.4; n = 56). </a:t>
            </a:r>
            <a:endParaRPr lang="en-DE" sz="1486" kern="1200" dirty="0">
              <a:solidFill>
                <a:schemeClr val="tx1"/>
              </a:solidFill>
              <a:effectLst/>
              <a:latin typeface="+mn-lt"/>
              <a:ea typeface="+mn-ea"/>
              <a:cs typeface="+mn-cs"/>
            </a:endParaRPr>
          </a:p>
          <a:p>
            <a:pPr marL="0" indent="0" algn="l">
              <a:buFont typeface="Arial" panose="020B0604020202020204" pitchFamily="34" charset="0"/>
              <a:buNone/>
            </a:pPr>
            <a:endParaRPr lang="en-GB" b="0" dirty="0"/>
          </a:p>
          <a:p>
            <a:pPr marL="0" indent="0" algn="l">
              <a:buFont typeface="Arial" panose="020B0604020202020204" pitchFamily="34" charset="0"/>
              <a:buNone/>
            </a:pPr>
            <a:endParaRPr lang="en-GB" b="0" dirty="0"/>
          </a:p>
          <a:p>
            <a:pPr marL="0" marR="0" lvl="0" indent="0" algn="l" defTabSz="566014"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86" kern="1200" dirty="0">
                <a:solidFill>
                  <a:schemeClr val="tx1"/>
                </a:solidFill>
                <a:effectLst/>
                <a:latin typeface="+mn-lt"/>
                <a:ea typeface="+mn-ea"/>
                <a:cs typeface="+mn-cs"/>
              </a:rPr>
              <a:t>The PRECIS-2 domain ‘</a:t>
            </a:r>
            <a:r>
              <a:rPr lang="en-GB" sz="1486" b="1" kern="1200" dirty="0">
                <a:solidFill>
                  <a:schemeClr val="tx1"/>
                </a:solidFill>
                <a:effectLst/>
                <a:latin typeface="+mn-lt"/>
                <a:ea typeface="+mn-ea"/>
                <a:cs typeface="+mn-cs"/>
              </a:rPr>
              <a:t>organization</a:t>
            </a:r>
            <a:r>
              <a:rPr lang="en-GB" sz="1486" kern="1200" dirty="0">
                <a:solidFill>
                  <a:schemeClr val="tx1"/>
                </a:solidFill>
                <a:effectLst/>
                <a:latin typeface="+mn-lt"/>
                <a:ea typeface="+mn-ea"/>
                <a:cs typeface="+mn-cs"/>
              </a:rPr>
              <a:t>’ compares the provider expertise, resources and the organisation of care delivery in the intervention arm of the trial to those available in usual care [69]. Information on these trial features may help readers to assess the generalisability of trial results to another setting. Nonetheless, 37 trial reports did not indicate the level of experience of those delivering the intervention (69%; n = 54; not relevant in three automated intervention trials). 29 reports (51%; n = 57) did not state whether or not resources were altered compared to usual care settings in order to implement the intervention. Where this item could be assessed (n = 28) (Table 11), half the studies (50%) did alter resources for the purpose of the trial and half did not. Trial-specific training in an intervention constitutes such an alteration of resources and was part of at least 23 trials (40%). PRECIS-2 ratings for this domain were lower than for most other domains, specifically a mean of 3.5 (SD 1.3; n = 51). Poor reporting meant that this domain could not be rated in six cases.  </a:t>
            </a:r>
            <a:endParaRPr lang="en-DE" sz="1486" kern="1200" dirty="0">
              <a:solidFill>
                <a:schemeClr val="tx1"/>
              </a:solidFill>
              <a:effectLst/>
              <a:latin typeface="+mn-lt"/>
              <a:ea typeface="+mn-ea"/>
              <a:cs typeface="+mn-cs"/>
            </a:endParaRPr>
          </a:p>
          <a:p>
            <a:pPr marL="0" indent="0" algn="l">
              <a:buFont typeface="Arial" panose="020B0604020202020204" pitchFamily="34" charset="0"/>
              <a:buNone/>
            </a:pPr>
            <a:endParaRPr lang="en-GB" b="0"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41C93EEB-4896-D94D-B08F-6A5004E4FCE1}" type="datetime3">
              <a:rPr lang="de-DE" smtClean="0"/>
              <a:t>09/10/2020</a:t>
            </a:fld>
            <a:endParaRPr lang="en-US" dirty="0"/>
          </a:p>
        </p:txBody>
      </p:sp>
    </p:spTree>
    <p:extLst>
      <p:ext uri="{BB962C8B-B14F-4D97-AF65-F5344CB8AC3E}">
        <p14:creationId xmlns:p14="http://schemas.microsoft.com/office/powerpoint/2010/main" val="2085014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sz="1486" b="1" i="1" kern="1200" dirty="0">
                <a:solidFill>
                  <a:schemeClr val="tx1"/>
                </a:solidFill>
                <a:effectLst/>
                <a:latin typeface="+mn-lt"/>
                <a:ea typeface="+mn-ea"/>
                <a:cs typeface="+mn-cs"/>
              </a:rPr>
              <a:t>Flexibility (Delivery &amp; adherence) </a:t>
            </a:r>
            <a:endParaRPr lang="en-DE" sz="1486" b="1" i="1" kern="1200" dirty="0">
              <a:solidFill>
                <a:schemeClr val="tx1"/>
              </a:solidFill>
              <a:effectLst/>
              <a:latin typeface="+mn-lt"/>
              <a:ea typeface="+mn-ea"/>
              <a:cs typeface="+mn-cs"/>
            </a:endParaRPr>
          </a:p>
          <a:p>
            <a:r>
              <a:rPr lang="en-GB" sz="1486" kern="1200" dirty="0">
                <a:solidFill>
                  <a:schemeClr val="tx1"/>
                </a:solidFill>
                <a:effectLst/>
                <a:latin typeface="+mn-lt"/>
                <a:ea typeface="+mn-ea"/>
                <a:cs typeface="+mn-cs"/>
              </a:rPr>
              <a:t> </a:t>
            </a:r>
            <a:endParaRPr lang="en-DE" sz="1486" kern="1200" dirty="0">
              <a:solidFill>
                <a:schemeClr val="tx1"/>
              </a:solidFill>
              <a:effectLst/>
              <a:latin typeface="+mn-lt"/>
              <a:ea typeface="+mn-ea"/>
              <a:cs typeface="+mn-cs"/>
            </a:endParaRPr>
          </a:p>
          <a:p>
            <a:r>
              <a:rPr lang="en-GB" sz="1486" kern="1200" dirty="0">
                <a:solidFill>
                  <a:schemeClr val="tx1"/>
                </a:solidFill>
                <a:effectLst/>
                <a:latin typeface="+mn-lt"/>
                <a:ea typeface="+mn-ea"/>
                <a:cs typeface="+mn-cs"/>
              </a:rPr>
              <a:t>Aspects of the intervention delivery were standardised in 35 trials (61%), with 11 reports not indicating (19%). Out of those trials in which the delivery was reported to be standardised, about one third reported monitoring of the fidelity with which treatments were provided, for example by record checking or video taping of treatment sessions (n = 11, 31%). Where applicable, these features contributed to low PRECIS-2 ratings for this domain and the sample’s average was 3.51 (SD 1.2; n = 56) for flexibility in treatment delivery. </a:t>
            </a:r>
            <a:endParaRPr lang="en-DE" sz="1486" kern="1200" dirty="0">
              <a:solidFill>
                <a:schemeClr val="tx1"/>
              </a:solidFill>
              <a:effectLst/>
              <a:latin typeface="+mn-lt"/>
              <a:ea typeface="+mn-ea"/>
              <a:cs typeface="+mn-cs"/>
            </a:endParaRPr>
          </a:p>
          <a:p>
            <a:r>
              <a:rPr lang="en-GB" sz="1486" kern="1200" dirty="0">
                <a:solidFill>
                  <a:schemeClr val="tx1"/>
                </a:solidFill>
                <a:effectLst/>
                <a:latin typeface="+mn-lt"/>
                <a:ea typeface="+mn-ea"/>
                <a:cs typeface="+mn-cs"/>
              </a:rPr>
              <a:t> </a:t>
            </a:r>
            <a:endParaRPr lang="en-DE" sz="1486" kern="1200" dirty="0">
              <a:solidFill>
                <a:schemeClr val="tx1"/>
              </a:solidFill>
              <a:effectLst/>
              <a:latin typeface="+mn-lt"/>
              <a:ea typeface="+mn-ea"/>
              <a:cs typeface="+mn-cs"/>
            </a:endParaRPr>
          </a:p>
          <a:p>
            <a:r>
              <a:rPr lang="en-GB" sz="1486" kern="1200" dirty="0">
                <a:solidFill>
                  <a:schemeClr val="tx1"/>
                </a:solidFill>
                <a:effectLst/>
                <a:latin typeface="+mn-lt"/>
                <a:ea typeface="+mn-ea"/>
                <a:cs typeface="+mn-cs"/>
              </a:rPr>
              <a:t>For the patients’ adherence to treatments and interventions, however, an average of 4.34 points was obtained (SD 1.0; n = 56), meaning that patients were flexible in how they had to follow intervention plans, adherence was encouraged little more than what would be expected in usual practice, and non-adherence rarely meant exclusion from the trial analysis. In fact, post-randomization exclusion criteria such as minimum compliance, absence of adverse events, or other outlier criteria, were only present in a small percentage of trials (n = 5; 9%).  </a:t>
            </a:r>
            <a:endParaRPr lang="en-DE" sz="1486" kern="1200" dirty="0">
              <a:solidFill>
                <a:schemeClr val="tx1"/>
              </a:solidFill>
              <a:effectLst/>
              <a:latin typeface="+mn-lt"/>
              <a:ea typeface="+mn-ea"/>
              <a:cs typeface="+mn-cs"/>
            </a:endParaRPr>
          </a:p>
          <a:p>
            <a:pPr marL="0" indent="0" algn="l">
              <a:buFont typeface="Arial" panose="020B0604020202020204" pitchFamily="34" charset="0"/>
              <a:buNone/>
            </a:pPr>
            <a:endParaRPr lang="en-GB" b="0"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41C93EEB-4896-D94D-B08F-6A5004E4FCE1}" type="datetime3">
              <a:rPr lang="de-DE" smtClean="0"/>
              <a:t>09/10/2020</a:t>
            </a:fld>
            <a:endParaRPr lang="en-US" dirty="0"/>
          </a:p>
        </p:txBody>
      </p:sp>
    </p:spTree>
    <p:extLst>
      <p:ext uri="{BB962C8B-B14F-4D97-AF65-F5344CB8AC3E}">
        <p14:creationId xmlns:p14="http://schemas.microsoft.com/office/powerpoint/2010/main" val="2758230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sz="1486" kern="1200" dirty="0">
                <a:solidFill>
                  <a:schemeClr val="tx1"/>
                </a:solidFill>
                <a:effectLst/>
                <a:latin typeface="+mn-lt"/>
                <a:ea typeface="+mn-ea"/>
                <a:cs typeface="+mn-cs"/>
              </a:rPr>
              <a:t> </a:t>
            </a:r>
            <a:endParaRPr lang="en-DE" sz="1486" kern="1200" dirty="0">
              <a:solidFill>
                <a:schemeClr val="tx1"/>
              </a:solidFill>
              <a:effectLst/>
              <a:latin typeface="+mn-lt"/>
              <a:ea typeface="+mn-ea"/>
              <a:cs typeface="+mn-cs"/>
            </a:endParaRPr>
          </a:p>
          <a:p>
            <a:r>
              <a:rPr lang="en-GB" sz="1486" kern="1200" dirty="0">
                <a:solidFill>
                  <a:schemeClr val="tx1"/>
                </a:solidFill>
                <a:effectLst/>
                <a:latin typeface="+mn-lt"/>
                <a:ea typeface="+mn-ea"/>
                <a:cs typeface="+mn-cs"/>
              </a:rPr>
              <a:t>The PRECIS-2 ratings for the domain ‘follow-up’ is concerned less with the length of the follow-up period or differential attrition, but rather the frequency and duration of follow-up appointments as well as the intensity of clinical assessments compared to usual care [69]. Based on this, the average rating was 3.24 points (SD 1.3; n = 57) (Table 12), meaning that follow-up was often more elaborate than what would be expected from normal practice. </a:t>
            </a:r>
            <a:endParaRPr lang="en-DE" sz="1486" kern="1200" dirty="0">
              <a:solidFill>
                <a:schemeClr val="tx1"/>
              </a:solidFill>
              <a:effectLst/>
              <a:latin typeface="+mn-lt"/>
              <a:ea typeface="+mn-ea"/>
              <a:cs typeface="+mn-cs"/>
            </a:endParaRPr>
          </a:p>
          <a:p>
            <a:pPr marL="0" indent="0" algn="l">
              <a:buFont typeface="Arial" panose="020B0604020202020204" pitchFamily="34" charset="0"/>
              <a:buNone/>
            </a:pPr>
            <a:endParaRPr lang="en-GB" b="0" dirty="0"/>
          </a:p>
          <a:p>
            <a:pPr marL="0" indent="0" algn="l">
              <a:buFont typeface="Arial" panose="020B0604020202020204" pitchFamily="34" charset="0"/>
              <a:buNone/>
            </a:pPr>
            <a:r>
              <a:rPr lang="en-GB" b="0" dirty="0"/>
              <a:t>However, I also want to use this point to discuss other aspects concerning follow-up and outcome measurement: </a:t>
            </a:r>
          </a:p>
          <a:p>
            <a:pPr marL="0" indent="0" algn="l">
              <a:buFont typeface="Arial" panose="020B0604020202020204" pitchFamily="34" charset="0"/>
              <a:buNone/>
            </a:pPr>
            <a:endParaRPr lang="en-GB" b="0" dirty="0"/>
          </a:p>
          <a:p>
            <a:endParaRPr lang="en-DE" sz="1486" kern="1200" dirty="0">
              <a:solidFill>
                <a:schemeClr val="tx1"/>
              </a:solidFill>
              <a:effectLst/>
              <a:latin typeface="+mn-lt"/>
              <a:ea typeface="+mn-ea"/>
              <a:cs typeface="+mn-cs"/>
            </a:endParaRPr>
          </a:p>
          <a:p>
            <a:r>
              <a:rPr lang="en-GB" sz="1486" kern="1200" dirty="0">
                <a:solidFill>
                  <a:schemeClr val="tx1"/>
                </a:solidFill>
                <a:effectLst/>
                <a:latin typeface="+mn-lt"/>
                <a:ea typeface="+mn-ea"/>
                <a:cs typeface="+mn-cs"/>
              </a:rPr>
              <a:t>The primary time point at which outcomes were measured was an average of 35.31 weeks post-randomization (SD 45.45;  Median 26 weeks, n = 10), ranging from a single day [103] to five years [7]. However, there were many studies which assessed outcomes over a period of time [6,11,34,39,96,101,105], at flexible time points [53,81,107], studies which defined several time points as primary [75,110], and several which did not specify a </a:t>
            </a:r>
            <a:r>
              <a:rPr lang="en-GB" sz="1486" i="1" kern="1200" dirty="0">
                <a:solidFill>
                  <a:schemeClr val="tx1"/>
                </a:solidFill>
                <a:effectLst/>
                <a:latin typeface="+mn-lt"/>
                <a:ea typeface="+mn-ea"/>
                <a:cs typeface="+mn-cs"/>
              </a:rPr>
              <a:t>primary</a:t>
            </a:r>
            <a:r>
              <a:rPr lang="en-GB" sz="1486" kern="1200" dirty="0">
                <a:solidFill>
                  <a:schemeClr val="tx1"/>
                </a:solidFill>
                <a:effectLst/>
                <a:latin typeface="+mn-lt"/>
                <a:ea typeface="+mn-ea"/>
                <a:cs typeface="+mn-cs"/>
              </a:rPr>
              <a:t> point of follow-up [3,9,30,61,67,83,108,123]. A better indicator for how long self-declared pragmatic trials are, may thus be the </a:t>
            </a:r>
            <a:r>
              <a:rPr lang="en-GB" sz="1486" b="1" kern="1200" dirty="0">
                <a:solidFill>
                  <a:schemeClr val="tx1"/>
                </a:solidFill>
                <a:effectLst/>
                <a:latin typeface="+mn-lt"/>
                <a:ea typeface="+mn-ea"/>
                <a:cs typeface="+mn-cs"/>
              </a:rPr>
              <a:t>longest time point of follow-up, which was, on average, one year after randomization </a:t>
            </a:r>
            <a:r>
              <a:rPr lang="en-GB" sz="1486" kern="1200" dirty="0">
                <a:solidFill>
                  <a:schemeClr val="tx1"/>
                </a:solidFill>
                <a:effectLst/>
                <a:latin typeface="+mn-lt"/>
                <a:ea typeface="+mn-ea"/>
                <a:cs typeface="+mn-cs"/>
              </a:rPr>
              <a:t>(M 53.23 weeks, SD 72.37; n = 56; not reported in one case [53]). The shortest trial assessed peak chest pain during a stenting procedure for acute myocardial infarction, i.e., lasted for no longer than a few hours after the intervention [107]. On the other extreme, Beard et al. [7] are comparing the clinical and cost-effectiveness of total versus partial knee replacements for up to ten years after the event (10-year results not yet published). </a:t>
            </a:r>
            <a:endParaRPr lang="en-DE" sz="1486" kern="1200" dirty="0">
              <a:solidFill>
                <a:schemeClr val="tx1"/>
              </a:solidFill>
              <a:effectLst/>
              <a:latin typeface="+mn-lt"/>
              <a:ea typeface="+mn-ea"/>
              <a:cs typeface="+mn-cs"/>
            </a:endParaRPr>
          </a:p>
          <a:p>
            <a:r>
              <a:rPr lang="en-GB" sz="1486" kern="1200" dirty="0">
                <a:solidFill>
                  <a:schemeClr val="tx1"/>
                </a:solidFill>
                <a:effectLst/>
                <a:latin typeface="+mn-lt"/>
                <a:ea typeface="+mn-ea"/>
                <a:cs typeface="+mn-cs"/>
              </a:rPr>
              <a:t> </a:t>
            </a:r>
            <a:endParaRPr lang="en-DE" sz="1486" kern="1200" dirty="0">
              <a:solidFill>
                <a:schemeClr val="tx1"/>
              </a:solidFill>
              <a:effectLst/>
              <a:latin typeface="+mn-lt"/>
              <a:ea typeface="+mn-ea"/>
              <a:cs typeface="+mn-cs"/>
            </a:endParaRPr>
          </a:p>
          <a:p>
            <a:r>
              <a:rPr lang="en-GB" sz="1486" kern="1200" dirty="0">
                <a:solidFill>
                  <a:schemeClr val="tx1"/>
                </a:solidFill>
                <a:effectLst/>
                <a:latin typeface="+mn-lt"/>
                <a:ea typeface="+mn-ea"/>
                <a:cs typeface="+mn-cs"/>
              </a:rPr>
              <a:t>Over such potentially long follow-up periods, attrition of study participants can be expected. We found that intervention groups lost an average of 14.9% (Median 13.3%; SD 12.9, n = 57) of participants until the point of primary follow-up and control groups lost 14.8% (M; Median 11.4%; SD 12.78), ranging from no attrition at all to a trial of invasive uterine fibroid surgery where 63% of participants in the intervention group did not complete the trial as per protocol [68]. </a:t>
            </a:r>
            <a:endParaRPr lang="en-DE" sz="1486" kern="1200" dirty="0">
              <a:solidFill>
                <a:schemeClr val="tx1"/>
              </a:solidFill>
              <a:effectLst/>
              <a:latin typeface="+mn-lt"/>
              <a:ea typeface="+mn-ea"/>
              <a:cs typeface="+mn-cs"/>
            </a:endParaRPr>
          </a:p>
          <a:p>
            <a:r>
              <a:rPr lang="en-GB" sz="1486" kern="1200" dirty="0">
                <a:solidFill>
                  <a:schemeClr val="tx1"/>
                </a:solidFill>
                <a:effectLst/>
                <a:latin typeface="+mn-lt"/>
                <a:ea typeface="+mn-ea"/>
                <a:cs typeface="+mn-cs"/>
              </a:rPr>
              <a:t> </a:t>
            </a:r>
            <a:endParaRPr lang="en-DE" sz="1486" kern="1200" dirty="0">
              <a:solidFill>
                <a:schemeClr val="tx1"/>
              </a:solidFill>
              <a:effectLst/>
              <a:latin typeface="+mn-lt"/>
              <a:ea typeface="+mn-ea"/>
              <a:cs typeface="+mn-cs"/>
            </a:endParaRPr>
          </a:p>
          <a:p>
            <a:r>
              <a:rPr lang="en-GB" sz="1486" kern="1200" dirty="0">
                <a:solidFill>
                  <a:schemeClr val="tx1"/>
                </a:solidFill>
                <a:effectLst/>
                <a:latin typeface="+mn-lt"/>
                <a:ea typeface="+mn-ea"/>
                <a:cs typeface="+mn-cs"/>
              </a:rPr>
              <a:t>Across our sample of included studies, there was a significant difference in attrition between groups (t(56) = 7.16, </a:t>
            </a:r>
            <a:r>
              <a:rPr lang="en-GB" sz="1486" i="1" kern="1200" dirty="0">
                <a:solidFill>
                  <a:schemeClr val="tx1"/>
                </a:solidFill>
                <a:effectLst/>
                <a:latin typeface="+mn-lt"/>
                <a:ea typeface="+mn-ea"/>
                <a:cs typeface="+mn-cs"/>
              </a:rPr>
              <a:t>p</a:t>
            </a:r>
            <a:r>
              <a:rPr lang="en-GB" sz="1486" kern="1200" dirty="0">
                <a:solidFill>
                  <a:schemeClr val="tx1"/>
                </a:solidFill>
                <a:effectLst/>
                <a:latin typeface="+mn-lt"/>
                <a:ea typeface="+mn-ea"/>
                <a:cs typeface="+mn-cs"/>
              </a:rPr>
              <a:t> &lt; 0.001) and a third of studies reported differential attrition (19; 33%, n = 57). Where there was differential attrition, it was almost as often into the direction of the control group (9 cases, [6,19,81,84,96,100,117,127]) as it was into the direction of the intervention group (11 cases, [8,11,23,68,81,82,85,87,93,110,118,124]), with intervention groups losing an average of 14.9% (SD 12.9) and control groups losing an average of 14.8% (SD 12.8) of participants until the point of primary follow-up (t(112) = 0.032, </a:t>
            </a:r>
            <a:r>
              <a:rPr lang="en-GB" sz="1486" i="1" kern="1200" dirty="0">
                <a:solidFill>
                  <a:schemeClr val="tx1"/>
                </a:solidFill>
                <a:effectLst/>
                <a:latin typeface="+mn-lt"/>
                <a:ea typeface="+mn-ea"/>
                <a:cs typeface="+mn-cs"/>
              </a:rPr>
              <a:t>p</a:t>
            </a:r>
            <a:r>
              <a:rPr lang="en-GB" sz="1486" kern="1200" dirty="0">
                <a:solidFill>
                  <a:schemeClr val="tx1"/>
                </a:solidFill>
                <a:effectLst/>
                <a:latin typeface="+mn-lt"/>
                <a:ea typeface="+mn-ea"/>
                <a:cs typeface="+mn-cs"/>
              </a:rPr>
              <a:t> = 0.97), possibly accounting for the fact that both groups were of active interventions in most cases.</a:t>
            </a:r>
            <a:endParaRPr lang="en-DE" sz="1486" kern="1200" dirty="0">
              <a:solidFill>
                <a:schemeClr val="tx1"/>
              </a:solidFill>
              <a:effectLst/>
              <a:latin typeface="+mn-lt"/>
              <a:ea typeface="+mn-ea"/>
              <a:cs typeface="+mn-cs"/>
            </a:endParaRPr>
          </a:p>
          <a:p>
            <a:r>
              <a:rPr lang="en-GB" sz="1486" kern="1200" dirty="0">
                <a:solidFill>
                  <a:schemeClr val="tx1"/>
                </a:solidFill>
                <a:effectLst/>
                <a:latin typeface="+mn-lt"/>
                <a:ea typeface="+mn-ea"/>
                <a:cs typeface="+mn-cs"/>
              </a:rPr>
              <a:t> Where patients were lost, reasons for drop-out were reported in 35 papers (65%, n = 54).  </a:t>
            </a:r>
            <a:endParaRPr lang="en-DE" sz="1486" kern="1200" dirty="0">
              <a:solidFill>
                <a:schemeClr val="tx1"/>
              </a:solidFill>
              <a:effectLst/>
              <a:latin typeface="+mn-lt"/>
              <a:ea typeface="+mn-ea"/>
              <a:cs typeface="+mn-cs"/>
            </a:endParaRPr>
          </a:p>
          <a:p>
            <a:r>
              <a:rPr lang="en-GB" sz="1486" kern="1200" dirty="0">
                <a:solidFill>
                  <a:schemeClr val="tx1"/>
                </a:solidFill>
                <a:effectLst/>
                <a:latin typeface="+mn-lt"/>
                <a:ea typeface="+mn-ea"/>
                <a:cs typeface="+mn-cs"/>
              </a:rPr>
              <a:t> IQR? </a:t>
            </a:r>
            <a:endParaRPr lang="en-DE" sz="1486" kern="1200" dirty="0">
              <a:solidFill>
                <a:schemeClr val="tx1"/>
              </a:solidFill>
              <a:effectLst/>
              <a:latin typeface="+mn-lt"/>
              <a:ea typeface="+mn-ea"/>
              <a:cs typeface="+mn-cs"/>
            </a:endParaRPr>
          </a:p>
          <a:p>
            <a:pPr marL="0" indent="0" algn="l">
              <a:buFont typeface="Arial" panose="020B0604020202020204" pitchFamily="34" charset="0"/>
              <a:buNone/>
            </a:pPr>
            <a:endParaRPr lang="en-GB" b="0"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41C93EEB-4896-D94D-B08F-6A5004E4FCE1}" type="datetime3">
              <a:rPr lang="de-DE" smtClean="0"/>
              <a:t>09/10/2020</a:t>
            </a:fld>
            <a:endParaRPr lang="en-US" dirty="0"/>
          </a:p>
        </p:txBody>
      </p:sp>
    </p:spTree>
    <p:extLst>
      <p:ext uri="{BB962C8B-B14F-4D97-AF65-F5344CB8AC3E}">
        <p14:creationId xmlns:p14="http://schemas.microsoft.com/office/powerpoint/2010/main" val="2988933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sz="1486" kern="1200" dirty="0">
                <a:solidFill>
                  <a:schemeClr val="tx1"/>
                </a:solidFill>
                <a:effectLst/>
                <a:latin typeface="+mn-lt"/>
                <a:ea typeface="+mn-ea"/>
                <a:cs typeface="+mn-cs"/>
              </a:rPr>
              <a:t> </a:t>
            </a:r>
            <a:r>
              <a:rPr lang="en-GB" sz="1486" b="1" i="1" kern="1200" dirty="0">
                <a:solidFill>
                  <a:schemeClr val="tx1"/>
                </a:solidFill>
                <a:effectLst/>
                <a:latin typeface="+mn-lt"/>
                <a:ea typeface="+mn-ea"/>
                <a:cs typeface="+mn-cs"/>
              </a:rPr>
              <a:t>Outcomes</a:t>
            </a:r>
            <a:endParaRPr lang="en-DE" sz="1486" b="1" i="1" kern="1200" dirty="0">
              <a:solidFill>
                <a:schemeClr val="tx1"/>
              </a:solidFill>
              <a:effectLst/>
              <a:latin typeface="+mn-lt"/>
              <a:ea typeface="+mn-ea"/>
              <a:cs typeface="+mn-cs"/>
            </a:endParaRPr>
          </a:p>
          <a:p>
            <a:r>
              <a:rPr lang="en-GB" sz="1486" kern="1200" dirty="0">
                <a:solidFill>
                  <a:schemeClr val="tx1"/>
                </a:solidFill>
                <a:effectLst/>
                <a:latin typeface="+mn-lt"/>
                <a:ea typeface="+mn-ea"/>
                <a:cs typeface="+mn-cs"/>
              </a:rPr>
              <a:t> </a:t>
            </a:r>
            <a:endParaRPr lang="en-DE" sz="1486" kern="1200" dirty="0">
              <a:solidFill>
                <a:schemeClr val="tx1"/>
              </a:solidFill>
              <a:effectLst/>
              <a:latin typeface="+mn-lt"/>
              <a:ea typeface="+mn-ea"/>
              <a:cs typeface="+mn-cs"/>
            </a:endParaRPr>
          </a:p>
          <a:p>
            <a:r>
              <a:rPr lang="en-GB" sz="1486" kern="1200" dirty="0">
                <a:solidFill>
                  <a:schemeClr val="tx1"/>
                </a:solidFill>
                <a:effectLst/>
                <a:latin typeface="+mn-lt"/>
                <a:ea typeface="+mn-ea"/>
                <a:cs typeface="+mn-cs"/>
              </a:rPr>
              <a:t>The choice of outcomes in pragmatic trials should reflect what ‘matters’ to the patient, choosing direct symptom reports or function-related measures over lab tests, surrogate markers, expert assessment or other external judgement [69]. In our sample of analgesia trials, subjective pain ratings, certain condition-related questionnaires, or pain-related functional assessments were the obvious choice [35]. Indeed, on average, trials had the highest rating for this domain (M 4.46; SD 1.0; n = 57). 49 trials obtained a primary outcome through such patient report (86%; n = 57), five trials used a lab or other remote physiological assessment such as radiographs (9%) [40,41,87,90,110], three used a physical or personal assessment (5%) [19,90,100], and one trial each (2%) used data obtained from health records [105] or an objective incident in the medical management of patients, namely the reoccurrence of a medical intervention [68]. As secondary outcomes, objective measures were far more common, being reported in 30 trials (54%) and including measures of healthcare utilization, physical tests, lab markers, and absence from work. Only half the reports, however, complied with the CONSORT item to justify the chosen outcome and length of follow-up (29 cases, 51%) (Table 11, item 6). Whether or not significant harms or unintended effects occurred was reported in 47 studies (82%) (Table 11, item 19). Harms did occur in 22 of those studies, and in nine of those trials there was a significant difference between groups [27,64,71,81,84,93,94,96,127].</a:t>
            </a:r>
            <a:endParaRPr lang="en-DE" sz="1486" kern="1200" dirty="0">
              <a:solidFill>
                <a:schemeClr val="tx1"/>
              </a:solidFill>
              <a:effectLst/>
              <a:latin typeface="+mn-lt"/>
              <a:ea typeface="+mn-ea"/>
              <a:cs typeface="+mn-cs"/>
            </a:endParaRPr>
          </a:p>
          <a:p>
            <a:r>
              <a:rPr lang="en-GB" sz="1486" kern="1200" dirty="0">
                <a:solidFill>
                  <a:schemeClr val="tx1"/>
                </a:solidFill>
                <a:effectLst/>
                <a:latin typeface="+mn-lt"/>
                <a:ea typeface="+mn-ea"/>
                <a:cs typeface="+mn-cs"/>
              </a:rPr>
              <a:t> </a:t>
            </a:r>
            <a:endParaRPr lang="en-DE" sz="1486" kern="1200" dirty="0">
              <a:solidFill>
                <a:schemeClr val="tx1"/>
              </a:solidFill>
              <a:effectLst/>
              <a:latin typeface="+mn-lt"/>
              <a:ea typeface="+mn-ea"/>
              <a:cs typeface="+mn-cs"/>
            </a:endParaRPr>
          </a:p>
          <a:p>
            <a:r>
              <a:rPr lang="en-GB" sz="1486" b="1" i="1" kern="1200" dirty="0">
                <a:solidFill>
                  <a:schemeClr val="tx1"/>
                </a:solidFill>
                <a:effectLst/>
                <a:latin typeface="+mn-lt"/>
                <a:ea typeface="+mn-ea"/>
                <a:cs typeface="+mn-cs"/>
              </a:rPr>
              <a:t>Primary analysis </a:t>
            </a:r>
            <a:endParaRPr lang="en-DE" sz="1486" b="1" i="1" kern="1200" dirty="0">
              <a:solidFill>
                <a:schemeClr val="tx1"/>
              </a:solidFill>
              <a:effectLst/>
              <a:latin typeface="+mn-lt"/>
              <a:ea typeface="+mn-ea"/>
              <a:cs typeface="+mn-cs"/>
            </a:endParaRPr>
          </a:p>
          <a:p>
            <a:r>
              <a:rPr lang="en-GB" sz="1486" kern="1200" dirty="0">
                <a:solidFill>
                  <a:schemeClr val="tx1"/>
                </a:solidFill>
                <a:effectLst/>
                <a:latin typeface="+mn-lt"/>
                <a:ea typeface="+mn-ea"/>
                <a:cs typeface="+mn-cs"/>
              </a:rPr>
              <a:t> </a:t>
            </a:r>
            <a:endParaRPr lang="en-DE" sz="1486" kern="1200" dirty="0">
              <a:solidFill>
                <a:schemeClr val="tx1"/>
              </a:solidFill>
              <a:effectLst/>
              <a:latin typeface="+mn-lt"/>
              <a:ea typeface="+mn-ea"/>
              <a:cs typeface="+mn-cs"/>
            </a:endParaRPr>
          </a:p>
          <a:p>
            <a:r>
              <a:rPr lang="en-GB" sz="1486" kern="1200" dirty="0">
                <a:solidFill>
                  <a:schemeClr val="tx1"/>
                </a:solidFill>
                <a:effectLst/>
                <a:latin typeface="+mn-lt"/>
                <a:ea typeface="+mn-ea"/>
                <a:cs typeface="+mn-cs"/>
              </a:rPr>
              <a:t>The highest PRECIS-2 rating for this domain is obtained by trials which perform a true intention-to-treat (ITT) analysis for their primary outcome assessment [69], meaning that all patients randomized are analysed as if treated, irrespective of actual treatment compliance or a failure to attend follow-up assessments (essentially resulting in missing data). ‘Pragmatism’ in the primary analysis was high, averaging at 4.3 points (SD 1.3, n = 57). The distinction between a true intention-to-treat analysis and a modified ITT [1,55,77] is made clear by the following data: Whilst 48 studies reported to have performed an ITT as primary analysis (84%; not discernible in one instance [21]), 10 of those (21%) excluded participants who did not provide follow up data or had missing data. </a:t>
            </a:r>
            <a:endParaRPr lang="en-DE" sz="1486" kern="1200" dirty="0">
              <a:solidFill>
                <a:schemeClr val="tx1"/>
              </a:solidFill>
              <a:effectLst/>
              <a:latin typeface="+mn-lt"/>
              <a:ea typeface="+mn-ea"/>
              <a:cs typeface="+mn-cs"/>
            </a:endParaRPr>
          </a:p>
          <a:p>
            <a:endParaRPr lang="en-GB" b="0"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41C93EEB-4896-D94D-B08F-6A5004E4FCE1}" type="datetime3">
              <a:rPr lang="de-DE" smtClean="0"/>
              <a:t>09/10/2020</a:t>
            </a:fld>
            <a:endParaRPr lang="en-US" dirty="0"/>
          </a:p>
        </p:txBody>
      </p:sp>
    </p:spTree>
    <p:extLst>
      <p:ext uri="{BB962C8B-B14F-4D97-AF65-F5344CB8AC3E}">
        <p14:creationId xmlns:p14="http://schemas.microsoft.com/office/powerpoint/2010/main" val="984032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566014" rtl="0" eaLnBrk="1" fontAlgn="auto" latinLnBrk="0" hangingPunct="1">
              <a:lnSpc>
                <a:spcPct val="100000"/>
              </a:lnSpc>
              <a:spcBef>
                <a:spcPts val="0"/>
              </a:spcBef>
              <a:spcAft>
                <a:spcPts val="0"/>
              </a:spcAft>
              <a:buClrTx/>
              <a:buSzTx/>
              <a:buFontTx/>
              <a:buNone/>
              <a:tabLst/>
              <a:defRPr/>
            </a:pPr>
            <a:r>
              <a:rPr lang="en-GB" dirty="0"/>
              <a:t>Good reporting on generic CONSORT items </a:t>
            </a:r>
            <a:r>
              <a:rPr lang="en-GB" b="1" dirty="0"/>
              <a:t>(Schulz et al., 2010) </a:t>
            </a:r>
          </a:p>
          <a:p>
            <a:endParaRPr lang="en-GB" dirty="0"/>
          </a:p>
          <a:p>
            <a:endParaRPr lang="en-GB" dirty="0"/>
          </a:p>
          <a:p>
            <a:r>
              <a:rPr lang="en-GB" dirty="0"/>
              <a:t>Reporting for the general CONSORT items assessed was generally good, with most items being reported in more than 90% of the trials. The only items not well-reported on where whether or not the protocol was followed along with justifications if it wasn’t and the </a:t>
            </a:r>
            <a:r>
              <a:rPr lang="en-GB" i="1" dirty="0"/>
              <a:t>role </a:t>
            </a:r>
            <a:r>
              <a:rPr lang="en-GB" i="0" dirty="0"/>
              <a:t>of the funders (70%, not reported in 30%)</a:t>
            </a:r>
          </a:p>
          <a:p>
            <a:endParaRPr lang="en-GB" i="0" dirty="0"/>
          </a:p>
          <a:p>
            <a:r>
              <a:rPr lang="en-GB" dirty="0"/>
              <a:t>CONSORT extension by </a:t>
            </a:r>
            <a:r>
              <a:rPr lang="en-GB" b="1" dirty="0" err="1"/>
              <a:t>Zwarenstein</a:t>
            </a:r>
            <a:r>
              <a:rPr lang="en-GB" b="1" dirty="0"/>
              <a:t> et al., 2008</a:t>
            </a:r>
            <a:endParaRPr lang="en-GB" b="1" i="0" dirty="0"/>
          </a:p>
          <a:p>
            <a:endParaRPr lang="en-GB" i="0" dirty="0"/>
          </a:p>
          <a:p>
            <a:r>
              <a:rPr lang="en-GB" i="0" dirty="0"/>
              <a:t>The CONSORT Extension published in 2008 for pragmatic trials was examined in more detail: Here, we found deficits in reporting items particularly relevant to judging generalizability which is a shame if you think that that’s the whole point of a pragmatic trial. For example, … </a:t>
            </a:r>
            <a:r>
              <a:rPr lang="en-GB" dirty="0"/>
              <a:t> </a:t>
            </a:r>
          </a:p>
          <a:p>
            <a:endParaRPr lang="en-GB" dirty="0"/>
          </a:p>
          <a:p>
            <a:pPr lvl="1"/>
            <a:r>
              <a:rPr lang="en-GB" sz="1300" dirty="0"/>
              <a:t>Contextualization within other available treatments (58%)</a:t>
            </a:r>
          </a:p>
          <a:p>
            <a:pPr lvl="1"/>
            <a:r>
              <a:rPr lang="en-GB" sz="1300" dirty="0"/>
              <a:t>health or health service problem (96%) // not necessarily the same as rationale for pragmatic trial </a:t>
            </a:r>
          </a:p>
          <a:p>
            <a:pPr lvl="1"/>
            <a:r>
              <a:rPr lang="en-GB" sz="1300" dirty="0"/>
              <a:t>Protocol deviations and justification (37%)</a:t>
            </a:r>
          </a:p>
          <a:p>
            <a:pPr lvl="1"/>
            <a:r>
              <a:rPr lang="en-GB" sz="1300" dirty="0"/>
              <a:t>Eligibility criteria framing (68%)</a:t>
            </a:r>
          </a:p>
          <a:p>
            <a:pPr lvl="1"/>
            <a:r>
              <a:rPr lang="en-GB" sz="1300" dirty="0"/>
              <a:t>Resource alterations (49%)</a:t>
            </a:r>
          </a:p>
          <a:p>
            <a:pPr lvl="1"/>
            <a:r>
              <a:rPr lang="en-GB" sz="1300" dirty="0"/>
              <a:t>Intervention standardization (82%)</a:t>
            </a:r>
          </a:p>
          <a:p>
            <a:pPr lvl="1"/>
            <a:r>
              <a:rPr lang="en-GB" sz="1300" dirty="0"/>
              <a:t>Comparator description (75%) </a:t>
            </a:r>
          </a:p>
          <a:p>
            <a:pPr lvl="1"/>
            <a:r>
              <a:rPr lang="en-GB" sz="1300" dirty="0"/>
              <a:t>Justification for outcomes and follow-up (51%)</a:t>
            </a:r>
          </a:p>
          <a:p>
            <a:pPr lvl="1"/>
            <a:r>
              <a:rPr lang="en-GB" sz="1300" dirty="0"/>
              <a:t>Absence of blinding justified (72%)</a:t>
            </a:r>
          </a:p>
          <a:p>
            <a:pPr lvl="1"/>
            <a:r>
              <a:rPr lang="en-GB" sz="1300" dirty="0"/>
              <a:t>Participant flow with reasons (77%)</a:t>
            </a:r>
          </a:p>
          <a:p>
            <a:pPr lvl="1"/>
            <a:r>
              <a:rPr lang="en-GB" sz="1300" dirty="0">
                <a:solidFill>
                  <a:srgbClr val="FF0000"/>
                </a:solidFill>
              </a:rPr>
              <a:t>Description of key setting features (37%)</a:t>
            </a:r>
          </a:p>
          <a:p>
            <a:pPr lvl="1"/>
            <a:r>
              <a:rPr lang="en-GB" sz="1300" dirty="0">
                <a:solidFill>
                  <a:srgbClr val="FF0000"/>
                </a:solidFill>
              </a:rPr>
              <a:t>Discussion of possible differences to other settings (33%)</a:t>
            </a:r>
          </a:p>
          <a:p>
            <a:endParaRPr lang="en-GB"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41C93EEB-4896-D94D-B08F-6A5004E4FCE1}" type="datetime3">
              <a:rPr lang="de-DE" smtClean="0"/>
              <a:t>09/10/2020</a:t>
            </a:fld>
            <a:endParaRPr lang="en-US" dirty="0"/>
          </a:p>
        </p:txBody>
      </p:sp>
    </p:spTree>
    <p:extLst>
      <p:ext uri="{BB962C8B-B14F-4D97-AF65-F5344CB8AC3E}">
        <p14:creationId xmlns:p14="http://schemas.microsoft.com/office/powerpoint/2010/main" val="7867377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Caveat: different number of trials in categories! </a:t>
            </a:r>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41C93EEB-4896-D94D-B08F-6A5004E4FCE1}" type="datetime3">
              <a:rPr lang="de-DE" smtClean="0"/>
              <a:t>09/10/2020</a:t>
            </a:fld>
            <a:endParaRPr lang="en-US" dirty="0"/>
          </a:p>
        </p:txBody>
      </p:sp>
    </p:spTree>
    <p:extLst>
      <p:ext uri="{BB962C8B-B14F-4D97-AF65-F5344CB8AC3E}">
        <p14:creationId xmlns:p14="http://schemas.microsoft.com/office/powerpoint/2010/main" val="13843259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b="1" dirty="0"/>
              <a:t>Less surprising and more surprising findings (as a way of summarizing main findings) </a:t>
            </a:r>
          </a:p>
          <a:p>
            <a:endParaRPr lang="en-GB" dirty="0"/>
          </a:p>
          <a:p>
            <a:r>
              <a:rPr lang="en-GB" dirty="0"/>
              <a:t>As expected, declared pragmatic RCTs of pain therapies exist and, when we compare them to a sample of self-declared cardiovascular RCTs, are similarly “pragmatic” as those trials </a:t>
            </a:r>
          </a:p>
          <a:p>
            <a:endParaRPr lang="en-GB" dirty="0"/>
          </a:p>
          <a:p>
            <a:r>
              <a:rPr lang="en-GB" dirty="0"/>
              <a:t>Reporting in line with the general CONSORT statement is good</a:t>
            </a:r>
          </a:p>
          <a:p>
            <a:endParaRPr lang="en-GB" dirty="0"/>
          </a:p>
          <a:p>
            <a:r>
              <a:rPr lang="en-GB" dirty="0"/>
              <a:t>MSK pain dominates and this is probably related to the fact that non-drug studies are more common. Similarly, few trials were industry-funded </a:t>
            </a:r>
          </a:p>
          <a:p>
            <a:endParaRPr lang="en-GB" dirty="0"/>
          </a:p>
          <a:p>
            <a:r>
              <a:rPr lang="en-GB" dirty="0"/>
              <a:t>Some interesting insights from our systematic review are that pragmatic RCTs face some of the challenges as more explanatory RCTs. In this scenario, however, the methods that result from these challenges – such as targeted recruitment or adherence monitoring – may reduce the generalizability of results. </a:t>
            </a:r>
          </a:p>
          <a:p>
            <a:endParaRPr lang="en-GB" dirty="0"/>
          </a:p>
          <a:p>
            <a:r>
              <a:rPr lang="en-GB" dirty="0"/>
              <a:t>What impacted our ability to judge generalizability most, was the inappropriate reporting of relevant features. </a:t>
            </a:r>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41C93EEB-4896-D94D-B08F-6A5004E4FCE1}" type="datetime3">
              <a:rPr lang="de-DE" smtClean="0"/>
              <a:t>09/10/2020</a:t>
            </a:fld>
            <a:endParaRPr lang="en-US" dirty="0"/>
          </a:p>
        </p:txBody>
      </p:sp>
    </p:spTree>
    <p:extLst>
      <p:ext uri="{BB962C8B-B14F-4D97-AF65-F5344CB8AC3E}">
        <p14:creationId xmlns:p14="http://schemas.microsoft.com/office/powerpoint/2010/main" val="7503163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342900" indent="-342900">
              <a:buAutoNum type="arabicPeriod"/>
            </a:pPr>
            <a:r>
              <a:rPr lang="en-GB" dirty="0"/>
              <a:t>This could be in pharmacological research (real-world effectiveness over and above safety and early efficacy evidence), certain conditions such as headaches, </a:t>
            </a:r>
            <a:r>
              <a:rPr lang="en-GB" dirty="0" err="1"/>
              <a:t>NeuP</a:t>
            </a:r>
            <a:r>
              <a:rPr lang="en-GB" dirty="0"/>
              <a:t> or FM, or in chronic pain in general</a:t>
            </a:r>
          </a:p>
          <a:p>
            <a:pPr marL="342900" indent="-342900">
              <a:buAutoNum type="arabicPeriod"/>
            </a:pPr>
            <a:endParaRPr lang="en-GB" dirty="0"/>
          </a:p>
          <a:p>
            <a:pPr marL="342900" indent="-342900">
              <a:buAutoNum type="arabicPeriod"/>
            </a:pPr>
            <a:r>
              <a:rPr lang="en-GB" dirty="0"/>
              <a:t>Promoting core features means explicitly designing as pragmatically as possible in all nine domains, from recruitment methods to choice of follow-up measures and frequency. </a:t>
            </a:r>
          </a:p>
          <a:p>
            <a:pPr marL="342900" indent="-342900">
              <a:buAutoNum type="arabicPeriod"/>
            </a:pPr>
            <a:endParaRPr lang="en-GB" dirty="0"/>
          </a:p>
          <a:p>
            <a:pPr marL="342900" indent="-342900">
              <a:buAutoNum type="arabicPeriod"/>
            </a:pPr>
            <a:r>
              <a:rPr lang="en-GB" dirty="0"/>
              <a:t>An area where pragmatism seems easy to implement is outcome measures and analysis. However, the PRECIS-recommendations only require you to perform an ITT analysis for high ratings. What about other information relevant for real-world decision-making such as cost-effectiveness and risk-benefit considerations? </a:t>
            </a:r>
          </a:p>
          <a:p>
            <a:pPr marL="342900" indent="-342900">
              <a:buAutoNum type="arabicPeriod"/>
            </a:pPr>
            <a:endParaRPr lang="en-GB" dirty="0"/>
          </a:p>
          <a:p>
            <a:pPr marL="342900" indent="-342900">
              <a:buAutoNum type="arabicPeriod"/>
            </a:pPr>
            <a:r>
              <a:rPr lang="en-GB" dirty="0"/>
              <a:t>An easy measure with huge benefits for the field would be a more deliberate reporting of pragmatic methods and contextualisation of the trial and its findings – i.e. in line with CONSORT extension – but I also think that this should include being explicit where concessions had to be made for feasibility reasons and how this was compensated or may have affected the generalizability of outcomes </a:t>
            </a:r>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41C93EEB-4896-D94D-B08F-6A5004E4FCE1}" type="datetime3">
              <a:rPr lang="de-DE" smtClean="0"/>
              <a:t>09/10/2020</a:t>
            </a:fld>
            <a:endParaRPr lang="en-US" dirty="0"/>
          </a:p>
        </p:txBody>
      </p:sp>
    </p:spTree>
    <p:extLst>
      <p:ext uri="{BB962C8B-B14F-4D97-AF65-F5344CB8AC3E}">
        <p14:creationId xmlns:p14="http://schemas.microsoft.com/office/powerpoint/2010/main" val="4111408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b="1" dirty="0"/>
              <a:t>PRECIS-2 </a:t>
            </a:r>
          </a:p>
          <a:p>
            <a:endParaRPr lang="en-GB" b="1" dirty="0"/>
          </a:p>
          <a:p>
            <a:r>
              <a:rPr lang="en-GB" b="0" dirty="0"/>
              <a:t>Use to introduce / remind of domains and 0-5 rating </a:t>
            </a:r>
          </a:p>
          <a:p>
            <a:endParaRPr lang="en-GB" b="0" dirty="0"/>
          </a:p>
          <a:p>
            <a:r>
              <a:rPr lang="en-GB" b="0" dirty="0"/>
              <a:t>Also used retrospectively and validated for this use. </a:t>
            </a:r>
          </a:p>
          <a:p>
            <a:endParaRPr lang="en-GB" b="0" dirty="0"/>
          </a:p>
          <a:p>
            <a:r>
              <a:rPr lang="en-GB" b="1" dirty="0"/>
              <a:t>Data Synthesis </a:t>
            </a:r>
            <a:endParaRPr lang="en-GB" b="0" dirty="0"/>
          </a:p>
          <a:p>
            <a:endParaRPr lang="en-GB" b="0" dirty="0"/>
          </a:p>
          <a:p>
            <a:pPr marL="228600" indent="-228600">
              <a:buAutoNum type="arabicParenR"/>
            </a:pPr>
            <a:r>
              <a:rPr lang="en-GB" b="0" dirty="0"/>
              <a:t>Descriptive </a:t>
            </a:r>
          </a:p>
          <a:p>
            <a:pPr marL="228600" indent="-228600">
              <a:buAutoNum type="arabicParenR"/>
            </a:pPr>
            <a:r>
              <a:rPr lang="en-GB" sz="1600" kern="1200" dirty="0">
                <a:solidFill>
                  <a:schemeClr val="tx1"/>
                </a:solidFill>
                <a:effectLst/>
                <a:latin typeface="+mn-lt"/>
                <a:ea typeface="+mn-ea"/>
                <a:cs typeface="+mn-cs"/>
              </a:rPr>
              <a:t>assessing if certain trial methods were more prevalent under certain circumstances</a:t>
            </a:r>
          </a:p>
          <a:p>
            <a:pPr marL="228600" indent="-228600">
              <a:buAutoNum type="arabicParenR"/>
            </a:pPr>
            <a:r>
              <a:rPr lang="en-GB" sz="1600" b="0" kern="1200" dirty="0">
                <a:solidFill>
                  <a:schemeClr val="tx1"/>
                </a:solidFill>
                <a:effectLst/>
                <a:latin typeface="+mn-lt"/>
                <a:ea typeface="+mn-ea"/>
                <a:cs typeface="+mn-cs"/>
              </a:rPr>
              <a:t>No formal </a:t>
            </a:r>
            <a:r>
              <a:rPr lang="en-GB" sz="1600" b="0" kern="1200" dirty="0" err="1">
                <a:solidFill>
                  <a:schemeClr val="tx1"/>
                </a:solidFill>
                <a:effectLst/>
                <a:latin typeface="+mn-lt"/>
                <a:ea typeface="+mn-ea"/>
                <a:cs typeface="+mn-cs"/>
              </a:rPr>
              <a:t>RoB</a:t>
            </a:r>
            <a:r>
              <a:rPr lang="en-GB" sz="1600" b="0" kern="1200" dirty="0">
                <a:solidFill>
                  <a:schemeClr val="tx1"/>
                </a:solidFill>
                <a:effectLst/>
                <a:latin typeface="+mn-lt"/>
                <a:ea typeface="+mn-ea"/>
                <a:cs typeface="+mn-cs"/>
              </a:rPr>
              <a:t> assessment, but assessment for baseline heterogeneity on age data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600" kern="1200" dirty="0">
                <a:solidFill>
                  <a:schemeClr val="tx1"/>
                </a:solidFill>
                <a:effectLst/>
                <a:latin typeface="+mn-lt"/>
                <a:ea typeface="+mn-ea"/>
                <a:cs typeface="+mn-cs"/>
              </a:rPr>
              <a:t>The only deviation from the pre-registered protocol was the addition of two subgroup analyses, investigating whether PRECIS-2 ratings differed between trials of pharmacological and non-pharmacological pain therapies as well as between trials of acute versus chronic pain. </a:t>
            </a:r>
            <a:endParaRPr lang="en-DE" sz="1600" kern="1200" dirty="0">
              <a:solidFill>
                <a:schemeClr val="tx1"/>
              </a:solidFill>
              <a:effectLst/>
              <a:latin typeface="+mn-lt"/>
              <a:ea typeface="+mn-ea"/>
              <a:cs typeface="+mn-cs"/>
            </a:endParaRPr>
          </a:p>
          <a:p>
            <a:endParaRPr lang="en-GB"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41C93EEB-4896-D94D-B08F-6A5004E4FCE1}" type="datetime3">
              <a:rPr lang="de-DE" smtClean="0"/>
              <a:t>09/10/2020</a:t>
            </a:fld>
            <a:endParaRPr lang="en-US" dirty="0"/>
          </a:p>
        </p:txBody>
      </p:sp>
    </p:spTree>
    <p:extLst>
      <p:ext uri="{BB962C8B-B14F-4D97-AF65-F5344CB8AC3E}">
        <p14:creationId xmlns:p14="http://schemas.microsoft.com/office/powerpoint/2010/main" val="3825630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GB" dirty="0"/>
              <a:t>Studies screened </a:t>
            </a:r>
          </a:p>
          <a:p>
            <a:pPr marL="285750" indent="-285750">
              <a:buFontTx/>
              <a:buChar char="-"/>
            </a:pPr>
            <a:r>
              <a:rPr lang="en-GB" dirty="0"/>
              <a:t>Studies included </a:t>
            </a:r>
          </a:p>
          <a:p>
            <a:pPr marL="285750" indent="-285750">
              <a:buFontTx/>
              <a:buChar char="-"/>
            </a:pPr>
            <a:r>
              <a:rPr lang="en-GB" dirty="0"/>
              <a:t>We may have excluded trials which were pragmatic but too small or not declared pragmatic by authors </a:t>
            </a:r>
          </a:p>
        </p:txBody>
      </p:sp>
      <p:sp>
        <p:nvSpPr>
          <p:cNvPr id="4" name="Slide Number Placeholder 3"/>
          <p:cNvSpPr>
            <a:spLocks noGrp="1"/>
          </p:cNvSpPr>
          <p:nvPr>
            <p:ph type="sldNum" sz="quarter" idx="5"/>
          </p:nvPr>
        </p:nvSpPr>
        <p:spPr/>
        <p:txBody>
          <a:bodyPr/>
          <a:lstStyle/>
          <a:p>
            <a:fld id="{C99149ED-0083-2C42-92C2-7F23C88BADEF}" type="slidenum">
              <a:rPr lang="en-GB" smtClean="0"/>
              <a:t>5</a:t>
            </a:fld>
            <a:endParaRPr lang="en-GB" dirty="0"/>
          </a:p>
        </p:txBody>
      </p:sp>
    </p:spTree>
    <p:extLst>
      <p:ext uri="{BB962C8B-B14F-4D97-AF65-F5344CB8AC3E}">
        <p14:creationId xmlns:p14="http://schemas.microsoft.com/office/powerpoint/2010/main" val="1644946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Before we look at the individual methods, it may be worth looking at the Objectives of those trials: Unsurprisingly here, the most commonly used words in their declared aims &amp; objectives were around concepts of comparing a pain intervention with usual care to assess its comparative or real-world effectiveness. </a:t>
            </a:r>
          </a:p>
          <a:p>
            <a:endParaRPr lang="en-GB" dirty="0"/>
          </a:p>
          <a:p>
            <a:r>
              <a:rPr lang="en-GB" dirty="0"/>
              <a:t>I’ll now be describing the sample and some general trial methods employed, before discussing aspects relevant for pragmatic trial design in  more detail. </a:t>
            </a:r>
          </a:p>
          <a:p>
            <a:endParaRPr lang="en-GB" dirty="0"/>
          </a:p>
          <a:p>
            <a:r>
              <a:rPr lang="en-GB" dirty="0"/>
              <a:t>Amongst those 57 trials, we had: </a:t>
            </a:r>
          </a:p>
          <a:p>
            <a:pPr marL="171450" indent="-171450">
              <a:buFont typeface="Arial" panose="020B0604020202020204" pitchFamily="34" charset="0"/>
              <a:buChar char="•"/>
            </a:pPr>
            <a:r>
              <a:rPr lang="en-GB" dirty="0"/>
              <a:t>21% looking at pharmacological therapies, 16% for CBT-based approaches, 12% were surgery trials, 11% acupuncture and again manual therapy, and 7% physio. Some more miscellaneous stuff included GP pain management, education, relaxation and body-mind therapies. </a:t>
            </a:r>
          </a:p>
          <a:p>
            <a:pPr marL="171450" indent="-171450">
              <a:buFont typeface="Arial" panose="020B0604020202020204" pitchFamily="34" charset="0"/>
              <a:buChar char="•"/>
            </a:pPr>
            <a:r>
              <a:rPr lang="en-GB" dirty="0"/>
              <a:t>In over half the trials (54%) chronic pain was studied, 12% for acute scenarios, but it was in 28% of cases not possible to determine even vaguely what the average duration of the sample’s pain duration may have been (showing us the first instance of poor reporting) </a:t>
            </a:r>
          </a:p>
          <a:p>
            <a:pPr marL="171450" indent="-171450">
              <a:buFont typeface="Arial" panose="020B0604020202020204" pitchFamily="34" charset="0"/>
              <a:buChar char="•"/>
            </a:pPr>
            <a:r>
              <a:rPr lang="en-GB" dirty="0"/>
              <a:t>In terms of diagnosis, the bulk of trials examined musculoskeletal pain. 9% looked at pain after medical interventions, 5% neuropathic pain, another 5% for headaches, and only a single trial at a widespread chronic pain condition.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average number of participants at the point of randomization was 320, with the largest trial recruiting 1700 people. We did, however, cap the sample size at a minimum of 40 participants per arm.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Setting</a:t>
            </a:r>
          </a:p>
          <a:p>
            <a:pPr marL="171450" indent="-171450">
              <a:buFont typeface="Arial" panose="020B0604020202020204" pitchFamily="34" charset="0"/>
              <a:buChar char="•"/>
            </a:pPr>
            <a:r>
              <a:rPr lang="en-GB" dirty="0"/>
              <a:t>Almost half the trials were conducted in primary care settings, 35% in secondary and 30% in highly specialised tertiary care. 9% of trials, however, took place in community settings, including patients’ homes. Most trials took place across multiple centres (average 12 centres). Only 20% were single-centre trials. </a:t>
            </a:r>
          </a:p>
          <a:p>
            <a:pPr marL="171450" indent="-171450">
              <a:buFont typeface="Arial" panose="020B0604020202020204" pitchFamily="34" charset="0"/>
              <a:buChar char="•"/>
            </a:pPr>
            <a:r>
              <a:rPr lang="en-GB" dirty="0"/>
              <a:t>Funding was exclusively from public sources in ¾ of all trials, and only 12% were fully industry-funded.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br>
              <a:rPr lang="en-GB" dirty="0"/>
            </a:br>
            <a:r>
              <a:rPr lang="en-GB" dirty="0"/>
              <a:t>(Consider discussion reporting </a:t>
            </a:r>
            <a:r>
              <a:rPr lang="en-GB" i="1" dirty="0"/>
              <a:t>after </a:t>
            </a:r>
            <a:r>
              <a:rPr lang="en-GB" i="0" dirty="0"/>
              <a:t>presenting the PRECIS stuff) </a:t>
            </a:r>
            <a:endParaRPr lang="en-GB" dirty="0"/>
          </a:p>
          <a:p>
            <a:endParaRPr lang="en-GB"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41C93EEB-4896-D94D-B08F-6A5004E4FCE1}" type="datetime3">
              <a:rPr lang="de-DE" smtClean="0"/>
              <a:t>09/10/2020</a:t>
            </a:fld>
            <a:endParaRPr lang="en-US" dirty="0"/>
          </a:p>
        </p:txBody>
      </p:sp>
    </p:spTree>
    <p:extLst>
      <p:ext uri="{BB962C8B-B14F-4D97-AF65-F5344CB8AC3E}">
        <p14:creationId xmlns:p14="http://schemas.microsoft.com/office/powerpoint/2010/main" val="1385092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Before we look at the individual methods, it may be worth looking at the Objectives of those trials: Unsurprisingly here, the most commonly used words in their declared aims &amp; objectives were around concepts of comparing a pain intervention with usual care to assess its comparative or real-world effectiveness. </a:t>
            </a:r>
          </a:p>
          <a:p>
            <a:endParaRPr lang="en-GB" dirty="0"/>
          </a:p>
          <a:p>
            <a:r>
              <a:rPr lang="en-GB" dirty="0"/>
              <a:t>I’ll now be describing the sample and some general trial methods employed, before discussing aspects relevant for pragmatic trial design in  more detail. </a:t>
            </a:r>
          </a:p>
          <a:p>
            <a:endParaRPr lang="en-GB" dirty="0"/>
          </a:p>
          <a:p>
            <a:endParaRPr lang="en-GB"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41C93EEB-4896-D94D-B08F-6A5004E4FCE1}" type="datetime3">
              <a:rPr lang="de-DE" smtClean="0"/>
              <a:t>09/10/2020</a:t>
            </a:fld>
            <a:endParaRPr lang="en-US" dirty="0"/>
          </a:p>
        </p:txBody>
      </p:sp>
    </p:spTree>
    <p:extLst>
      <p:ext uri="{BB962C8B-B14F-4D97-AF65-F5344CB8AC3E}">
        <p14:creationId xmlns:p14="http://schemas.microsoft.com/office/powerpoint/2010/main" val="2617303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b="1" dirty="0"/>
              <a:t>Therapies </a:t>
            </a:r>
          </a:p>
          <a:p>
            <a:endParaRPr lang="en-GB" dirty="0"/>
          </a:p>
          <a:p>
            <a:r>
              <a:rPr lang="en-GB" dirty="0"/>
              <a:t>Amongst those 57 trials, we had: </a:t>
            </a:r>
          </a:p>
          <a:p>
            <a:pPr marL="171450" indent="-171450">
              <a:buFont typeface="Arial" panose="020B0604020202020204" pitchFamily="34" charset="0"/>
              <a:buChar char="•"/>
            </a:pPr>
            <a:r>
              <a:rPr lang="en-GB" dirty="0"/>
              <a:t>21% looking at pharmacological therapies, 16% for CBT-based approaches, 12% were surgery trials, 11% acupuncture and again manual therapy, and 7% physio. Some more miscellaneous stuff included GP pain management, education, relaxation and body-mind therapies. </a:t>
            </a:r>
          </a:p>
          <a:p>
            <a:endParaRPr lang="en-GB"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41C93EEB-4896-D94D-B08F-6A5004E4FCE1}" type="datetime3">
              <a:rPr lang="de-DE" smtClean="0"/>
              <a:t>09/10/2020</a:t>
            </a:fld>
            <a:endParaRPr lang="en-US" dirty="0"/>
          </a:p>
        </p:txBody>
      </p:sp>
    </p:spTree>
    <p:extLst>
      <p:ext uri="{BB962C8B-B14F-4D97-AF65-F5344CB8AC3E}">
        <p14:creationId xmlns:p14="http://schemas.microsoft.com/office/powerpoint/2010/main" val="3519098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b="1" dirty="0"/>
              <a:t>Pain descriptor and duration </a:t>
            </a:r>
          </a:p>
          <a:p>
            <a:endParaRPr lang="en-GB" b="1" dirty="0"/>
          </a:p>
          <a:p>
            <a:pPr marL="171450" marR="0" lvl="0" indent="-171450" algn="l" defTabSz="56601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terms of diagnosis, </a:t>
            </a:r>
            <a:r>
              <a:rPr lang="en-GB" i="1" dirty="0"/>
              <a:t>as you would expect</a:t>
            </a:r>
            <a:r>
              <a:rPr lang="en-GB" dirty="0"/>
              <a:t>, the bulk of trials examined musculoskeletal pain. 9% looked at pain after medical interventions, 5% neuropathic pain, another 5% for headaches, and only a single trial at a widespread chronic pain condition. </a:t>
            </a:r>
          </a:p>
          <a:p>
            <a:pPr marL="171450" indent="-171450">
              <a:buFont typeface="Arial" panose="020B0604020202020204" pitchFamily="34" charset="0"/>
              <a:buChar char="•"/>
            </a:pPr>
            <a:r>
              <a:rPr lang="en-GB" dirty="0"/>
              <a:t>(maybe for discussion: Given that treatment for neuropathic pain and headaches is mainly pharmacological, this may explain why there were so few trials of those disorders)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In over half the trials (54%) chronic pain was studied, 12% for acute scenarios, but it was in 28% of cases not possible to determine even vaguely what the average duration of the sample’s pain duration may have been (showing us the first instance of poor reporting) </a:t>
            </a:r>
          </a:p>
          <a:p>
            <a:endParaRPr lang="en-GB"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41C93EEB-4896-D94D-B08F-6A5004E4FCE1}" type="datetime3">
              <a:rPr lang="de-DE" smtClean="0"/>
              <a:t>09/10/2020</a:t>
            </a:fld>
            <a:endParaRPr lang="en-US" dirty="0"/>
          </a:p>
        </p:txBody>
      </p:sp>
    </p:spTree>
    <p:extLst>
      <p:ext uri="{BB962C8B-B14F-4D97-AF65-F5344CB8AC3E}">
        <p14:creationId xmlns:p14="http://schemas.microsoft.com/office/powerpoint/2010/main" val="3952594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average number of participants at the point of randomization was 320, with the largest trial recruiting 1700 people. We did, however, cap the sample size at a minimum of 40 participants per arm. </a:t>
            </a:r>
          </a:p>
          <a:p>
            <a:pPr marL="171450" indent="-171450">
              <a:buFont typeface="Arial" panose="020B0604020202020204" pitchFamily="34" charset="0"/>
              <a:buChar char="•"/>
            </a:pPr>
            <a:endParaRPr lang="en-GB" dirty="0"/>
          </a:p>
          <a:p>
            <a:endParaRPr lang="en-GB"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41C93EEB-4896-D94D-B08F-6A5004E4FCE1}" type="datetime3">
              <a:rPr lang="de-DE" smtClean="0"/>
              <a:t>09/10/2020</a:t>
            </a:fld>
            <a:endParaRPr lang="en-US" dirty="0"/>
          </a:p>
        </p:txBody>
      </p:sp>
    </p:spTree>
    <p:extLst>
      <p:ext uri="{BB962C8B-B14F-4D97-AF65-F5344CB8AC3E}">
        <p14:creationId xmlns:p14="http://schemas.microsoft.com/office/powerpoint/2010/main" val="299642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no imag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8620" y="3295315"/>
            <a:ext cx="6400800" cy="503761"/>
          </a:xfrm>
        </p:spPr>
        <p:txBody>
          <a:bodyPr/>
          <a:lstStyle>
            <a:lvl1pPr marL="0" indent="0" algn="l">
              <a:buNone/>
              <a:defRPr sz="2000">
                <a:solidFill>
                  <a:srgbClr val="000000"/>
                </a:solidFill>
                <a:latin typeface="Arial"/>
                <a:cs typeface="Arial"/>
              </a:defRPr>
            </a:lvl1pPr>
            <a:lvl2pPr marL="380996" indent="0" algn="ctr">
              <a:buNone/>
              <a:defRPr>
                <a:solidFill>
                  <a:schemeClr val="tx1">
                    <a:tint val="75000"/>
                  </a:schemeClr>
                </a:solidFill>
              </a:defRPr>
            </a:lvl2pPr>
            <a:lvl3pPr marL="761992" indent="0" algn="ctr">
              <a:buNone/>
              <a:defRPr>
                <a:solidFill>
                  <a:schemeClr val="tx1">
                    <a:tint val="75000"/>
                  </a:schemeClr>
                </a:solidFill>
              </a:defRPr>
            </a:lvl3pPr>
            <a:lvl4pPr marL="1142989" indent="0" algn="ctr">
              <a:buNone/>
              <a:defRPr>
                <a:solidFill>
                  <a:schemeClr val="tx1">
                    <a:tint val="75000"/>
                  </a:schemeClr>
                </a:solidFill>
              </a:defRPr>
            </a:lvl4pPr>
            <a:lvl5pPr marL="1523985" indent="0" algn="ctr">
              <a:buNone/>
              <a:defRPr>
                <a:solidFill>
                  <a:schemeClr val="tx1">
                    <a:tint val="75000"/>
                  </a:schemeClr>
                </a:solidFill>
              </a:defRPr>
            </a:lvl5pPr>
            <a:lvl6pPr marL="1904981" indent="0" algn="ctr">
              <a:buNone/>
              <a:defRPr>
                <a:solidFill>
                  <a:schemeClr val="tx1">
                    <a:tint val="75000"/>
                  </a:schemeClr>
                </a:solidFill>
              </a:defRPr>
            </a:lvl6pPr>
            <a:lvl7pPr marL="2285977" indent="0" algn="ctr">
              <a:buNone/>
              <a:defRPr>
                <a:solidFill>
                  <a:schemeClr val="tx1">
                    <a:tint val="75000"/>
                  </a:schemeClr>
                </a:solidFill>
              </a:defRPr>
            </a:lvl7pPr>
            <a:lvl8pPr marL="2666973" indent="0" algn="ctr">
              <a:buNone/>
              <a:defRPr>
                <a:solidFill>
                  <a:schemeClr val="tx1">
                    <a:tint val="75000"/>
                  </a:schemeClr>
                </a:solidFill>
              </a:defRPr>
            </a:lvl8pPr>
            <a:lvl9pPr marL="3047970" indent="0" algn="ctr">
              <a:buNone/>
              <a:defRPr>
                <a:solidFill>
                  <a:schemeClr val="tx1">
                    <a:tint val="75000"/>
                  </a:schemeClr>
                </a:solidFill>
              </a:defRPr>
            </a:lvl9pPr>
          </a:lstStyle>
          <a:p>
            <a:r>
              <a:rPr lang="en-GB"/>
              <a:t>Click to edit Master subtitle style</a:t>
            </a:r>
            <a:endParaRPr lang="en-US" dirty="0"/>
          </a:p>
        </p:txBody>
      </p:sp>
      <p:sp>
        <p:nvSpPr>
          <p:cNvPr id="13" name="Title 12"/>
          <p:cNvSpPr>
            <a:spLocks noGrp="1"/>
          </p:cNvSpPr>
          <p:nvPr>
            <p:ph type="title"/>
          </p:nvPr>
        </p:nvSpPr>
        <p:spPr>
          <a:xfrm>
            <a:off x="388620" y="1747241"/>
            <a:ext cx="8229600" cy="952500"/>
          </a:xfrm>
        </p:spPr>
        <p:txBody>
          <a:bodyPr/>
          <a:lstStyle>
            <a:lvl1pPr algn="l">
              <a:defRPr sz="3333" b="0">
                <a:solidFill>
                  <a:srgbClr val="003E74"/>
                </a:solidFill>
              </a:defRPr>
            </a:lvl1pPr>
          </a:lstStyle>
          <a:p>
            <a:r>
              <a:rPr lang="en-GB"/>
              <a:t>Click to edit Master title style</a:t>
            </a:r>
            <a:endParaRPr lang="en-US" dirty="0"/>
          </a:p>
        </p:txBody>
      </p:sp>
      <p:sp>
        <p:nvSpPr>
          <p:cNvPr id="10" name="Text Placeholder 9"/>
          <p:cNvSpPr>
            <a:spLocks noGrp="1"/>
          </p:cNvSpPr>
          <p:nvPr>
            <p:ph type="body" sz="quarter" idx="11" hasCustomPrompt="1"/>
          </p:nvPr>
        </p:nvSpPr>
        <p:spPr>
          <a:xfrm>
            <a:off x="388620" y="4394651"/>
            <a:ext cx="6400800" cy="283176"/>
          </a:xfrm>
        </p:spPr>
        <p:txBody>
          <a:bodyPr/>
          <a:lstStyle>
            <a:lvl1pPr marL="0" indent="0" algn="l">
              <a:buNone/>
              <a:defRPr sz="1000" baseline="0">
                <a:solidFill>
                  <a:srgbClr val="9D9D9D"/>
                </a:solidFill>
              </a:defRPr>
            </a:lvl1pPr>
            <a:lvl2pPr marL="380996" indent="0" algn="ctr">
              <a:buNone/>
              <a:defRPr/>
            </a:lvl2pPr>
            <a:lvl3pPr marL="761992" indent="0" algn="ctr">
              <a:buNone/>
              <a:defRPr/>
            </a:lvl3pPr>
            <a:lvl4pPr marL="1142989" indent="0" algn="ctr">
              <a:buNone/>
              <a:defRPr/>
            </a:lvl4pPr>
            <a:lvl5pPr marL="1523985" indent="0" algn="ctr">
              <a:buNone/>
              <a:defRPr/>
            </a:lvl5pPr>
          </a:lstStyle>
          <a:p>
            <a:pPr lvl="0"/>
            <a:r>
              <a:rPr lang="en-GB" dirty="0"/>
              <a:t>Click to edit author name</a:t>
            </a:r>
            <a:endParaRPr lang="en-US" dirty="0"/>
          </a:p>
        </p:txBody>
      </p:sp>
    </p:spTree>
    <p:extLst>
      <p:ext uri="{BB962C8B-B14F-4D97-AF65-F5344CB8AC3E}">
        <p14:creationId xmlns:p14="http://schemas.microsoft.com/office/powerpoint/2010/main" val="37180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5894" y="585130"/>
            <a:ext cx="8272212" cy="990600"/>
          </a:xfrm>
        </p:spPr>
        <p:txBody>
          <a:bodyPr/>
          <a:lstStyle/>
          <a:p>
            <a:r>
              <a:rPr lang="en-US"/>
              <a:t>Click to edit Master title style</a:t>
            </a:r>
            <a:endParaRPr lang="en-US" dirty="0"/>
          </a:p>
        </p:txBody>
      </p:sp>
      <p:sp>
        <p:nvSpPr>
          <p:cNvPr id="3" name="Content Placeholder 2"/>
          <p:cNvSpPr>
            <a:spLocks noGrp="1"/>
          </p:cNvSpPr>
          <p:nvPr>
            <p:ph idx="1"/>
          </p:nvPr>
        </p:nvSpPr>
        <p:spPr>
          <a:xfrm>
            <a:off x="435895" y="1950720"/>
            <a:ext cx="8272211" cy="3028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10/9/20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67096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3425090"/>
            <a:ext cx="3711608" cy="798207"/>
          </a:xfrm>
        </p:spPr>
        <p:txBody>
          <a:bodyPr/>
          <a:lstStyle>
            <a:lvl1pPr marL="0" indent="0" algn="l">
              <a:buNone/>
              <a:defRPr sz="2000">
                <a:solidFill>
                  <a:srgbClr val="000000"/>
                </a:solidFill>
                <a:latin typeface="Arial"/>
                <a:cs typeface="Arial"/>
              </a:defRPr>
            </a:lvl1pPr>
            <a:lvl2pPr marL="380996" indent="0" algn="ctr">
              <a:buNone/>
              <a:defRPr>
                <a:solidFill>
                  <a:schemeClr val="tx1">
                    <a:tint val="75000"/>
                  </a:schemeClr>
                </a:solidFill>
              </a:defRPr>
            </a:lvl2pPr>
            <a:lvl3pPr marL="761992" indent="0" algn="ctr">
              <a:buNone/>
              <a:defRPr>
                <a:solidFill>
                  <a:schemeClr val="tx1">
                    <a:tint val="75000"/>
                  </a:schemeClr>
                </a:solidFill>
              </a:defRPr>
            </a:lvl3pPr>
            <a:lvl4pPr marL="1142989" indent="0" algn="ctr">
              <a:buNone/>
              <a:defRPr>
                <a:solidFill>
                  <a:schemeClr val="tx1">
                    <a:tint val="75000"/>
                  </a:schemeClr>
                </a:solidFill>
              </a:defRPr>
            </a:lvl4pPr>
            <a:lvl5pPr marL="1523985" indent="0" algn="ctr">
              <a:buNone/>
              <a:defRPr>
                <a:solidFill>
                  <a:schemeClr val="tx1">
                    <a:tint val="75000"/>
                  </a:schemeClr>
                </a:solidFill>
              </a:defRPr>
            </a:lvl5pPr>
            <a:lvl6pPr marL="1904981" indent="0" algn="ctr">
              <a:buNone/>
              <a:defRPr>
                <a:solidFill>
                  <a:schemeClr val="tx1">
                    <a:tint val="75000"/>
                  </a:schemeClr>
                </a:solidFill>
              </a:defRPr>
            </a:lvl6pPr>
            <a:lvl7pPr marL="2285977" indent="0" algn="ctr">
              <a:buNone/>
              <a:defRPr>
                <a:solidFill>
                  <a:schemeClr val="tx1">
                    <a:tint val="75000"/>
                  </a:schemeClr>
                </a:solidFill>
              </a:defRPr>
            </a:lvl7pPr>
            <a:lvl8pPr marL="2666973" indent="0" algn="ctr">
              <a:buNone/>
              <a:defRPr>
                <a:solidFill>
                  <a:schemeClr val="tx1">
                    <a:tint val="75000"/>
                  </a:schemeClr>
                </a:solidFill>
              </a:defRPr>
            </a:lvl8pPr>
            <a:lvl9pPr marL="3047970" indent="0" algn="ctr">
              <a:buNone/>
              <a:defRPr>
                <a:solidFill>
                  <a:schemeClr val="tx1">
                    <a:tint val="75000"/>
                  </a:schemeClr>
                </a:solidFill>
              </a:defRPr>
            </a:lvl9pPr>
          </a:lstStyle>
          <a:p>
            <a:r>
              <a:rPr lang="en-GB"/>
              <a:t>Click to edit Master subtitle style</a:t>
            </a:r>
            <a:endParaRPr lang="en-US" dirty="0"/>
          </a:p>
        </p:txBody>
      </p:sp>
      <p:sp>
        <p:nvSpPr>
          <p:cNvPr id="4" name="Title 12"/>
          <p:cNvSpPr>
            <a:spLocks noGrp="1"/>
          </p:cNvSpPr>
          <p:nvPr>
            <p:ph type="title"/>
          </p:nvPr>
        </p:nvSpPr>
        <p:spPr>
          <a:xfrm>
            <a:off x="457200" y="1288320"/>
            <a:ext cx="3711608" cy="1794446"/>
          </a:xfrm>
        </p:spPr>
        <p:txBody>
          <a:bodyPr/>
          <a:lstStyle>
            <a:lvl1pPr>
              <a:defRPr sz="3333" b="0">
                <a:solidFill>
                  <a:srgbClr val="003E74"/>
                </a:solidFill>
              </a:defRPr>
            </a:lvl1pPr>
          </a:lstStyle>
          <a:p>
            <a:r>
              <a:rPr lang="en-GB"/>
              <a:t>Click to edit Master title style</a:t>
            </a:r>
            <a:endParaRPr lang="en-US" dirty="0"/>
          </a:p>
        </p:txBody>
      </p:sp>
      <p:sp>
        <p:nvSpPr>
          <p:cNvPr id="5" name="Text Placeholder 9"/>
          <p:cNvSpPr>
            <a:spLocks noGrp="1"/>
          </p:cNvSpPr>
          <p:nvPr>
            <p:ph type="body" sz="quarter" idx="11" hasCustomPrompt="1"/>
          </p:nvPr>
        </p:nvSpPr>
        <p:spPr>
          <a:xfrm>
            <a:off x="457200" y="4576125"/>
            <a:ext cx="3601176" cy="283176"/>
          </a:xfrm>
        </p:spPr>
        <p:txBody>
          <a:bodyPr/>
          <a:lstStyle>
            <a:lvl1pPr marL="0" indent="0" algn="l">
              <a:buNone/>
              <a:defRPr sz="1000" baseline="0">
                <a:solidFill>
                  <a:srgbClr val="9D9D9D"/>
                </a:solidFill>
              </a:defRPr>
            </a:lvl1pPr>
            <a:lvl2pPr marL="380996" indent="0" algn="ctr">
              <a:buNone/>
              <a:defRPr/>
            </a:lvl2pPr>
            <a:lvl3pPr marL="761992" indent="0" algn="ctr">
              <a:buNone/>
              <a:defRPr/>
            </a:lvl3pPr>
            <a:lvl4pPr marL="1142989" indent="0" algn="ctr">
              <a:buNone/>
              <a:defRPr/>
            </a:lvl4pPr>
            <a:lvl5pPr marL="1523985" indent="0" algn="ctr">
              <a:buNone/>
              <a:defRPr/>
            </a:lvl5pPr>
          </a:lstStyle>
          <a:p>
            <a:pPr lvl="0"/>
            <a:r>
              <a:rPr lang="en-GB" dirty="0"/>
              <a:t>Click to edit author name</a:t>
            </a:r>
            <a:endParaRPr lang="en-US" dirty="0"/>
          </a:p>
        </p:txBody>
      </p:sp>
      <p:sp>
        <p:nvSpPr>
          <p:cNvPr id="7" name="Picture Placeholder 6"/>
          <p:cNvSpPr>
            <a:spLocks noGrp="1"/>
          </p:cNvSpPr>
          <p:nvPr>
            <p:ph type="pic" sz="quarter" idx="12"/>
          </p:nvPr>
        </p:nvSpPr>
        <p:spPr>
          <a:xfrm>
            <a:off x="4756151" y="1288521"/>
            <a:ext cx="3930651" cy="3570780"/>
          </a:xfrm>
        </p:spPr>
        <p:txBody>
          <a:bodyPr/>
          <a:lstStyle>
            <a:lvl1pPr>
              <a:buClr>
                <a:srgbClr val="0085CA"/>
              </a:buClr>
              <a:defRPr/>
            </a:lvl1pPr>
          </a:lstStyle>
          <a:p>
            <a:r>
              <a:rPr lang="en-GB"/>
              <a:t>Click icon to add picture</a:t>
            </a:r>
            <a:endParaRPr lang="en-US" dirty="0"/>
          </a:p>
        </p:txBody>
      </p:sp>
    </p:spTree>
    <p:extLst>
      <p:ext uri="{BB962C8B-B14F-4D97-AF65-F5344CB8AC3E}">
        <p14:creationId xmlns:p14="http://schemas.microsoft.com/office/powerpoint/2010/main" val="1372030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on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lvl1pPr>
          </a:lstStyle>
          <a:p>
            <a:r>
              <a:rPr lang="en-GB"/>
              <a:t>Click to edit Master title style</a:t>
            </a:r>
            <a:endParaRPr lang="en-US" dirty="0"/>
          </a:p>
        </p:txBody>
      </p:sp>
      <p:sp>
        <p:nvSpPr>
          <p:cNvPr id="3" name="Content Placeholder 2"/>
          <p:cNvSpPr>
            <a:spLocks noGrp="1"/>
          </p:cNvSpPr>
          <p:nvPr>
            <p:ph idx="1"/>
          </p:nvPr>
        </p:nvSpPr>
        <p:spPr>
          <a:xfrm>
            <a:off x="377190" y="1955486"/>
            <a:ext cx="8309610" cy="2903817"/>
          </a:xfrm>
        </p:spPr>
        <p:txBody>
          <a:bodyPr/>
          <a:lstStyle>
            <a:lvl1pPr>
              <a:buClr>
                <a:srgbClr val="0085CA"/>
              </a:buClr>
              <a:defRPr/>
            </a:lvl1pPr>
            <a:lvl2pPr>
              <a:buClr>
                <a:srgbClr val="0085CA"/>
              </a:buClr>
              <a:defRPr/>
            </a:lvl2pPr>
            <a:lvl3pPr>
              <a:buClr>
                <a:srgbClr val="0085CA"/>
              </a:buClr>
              <a:defRPr sz="1000"/>
            </a:lvl3pPr>
            <a:lvl4pPr>
              <a:buClr>
                <a:srgbClr val="0085CA"/>
              </a:buClr>
              <a:defRPr sz="1000"/>
            </a:lvl4pPr>
            <a:lvl5pPr>
              <a:buClr>
                <a:srgbClr val="0085CA"/>
              </a:buClr>
              <a:defRPr sz="1000">
                <a:latin typeface="+mn-lt"/>
              </a:defRPr>
            </a:lvl5pPr>
            <a:lvl6pPr marL="1904981" indent="0">
              <a:buNone/>
              <a:defRPr sz="1167" baseline="0">
                <a:latin typeface="+mn-lt"/>
              </a:defRPr>
            </a:lvl6pPr>
            <a:lvl7pPr>
              <a:defRPr/>
            </a:lvl7pPr>
            <a:lvl8pPr>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569259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10" name="Content Placeholder 2"/>
          <p:cNvSpPr>
            <a:spLocks noGrp="1"/>
          </p:cNvSpPr>
          <p:nvPr>
            <p:ph idx="11"/>
          </p:nvPr>
        </p:nvSpPr>
        <p:spPr>
          <a:xfrm>
            <a:off x="377190" y="1955486"/>
            <a:ext cx="4030887" cy="2903817"/>
          </a:xfrm>
        </p:spPr>
        <p:txBody>
          <a:bodyPr/>
          <a:lstStyle>
            <a:lvl1pPr>
              <a:buClr>
                <a:srgbClr val="0085CA"/>
              </a:buClr>
              <a:defRPr/>
            </a:lvl1pPr>
            <a:lvl2pPr>
              <a:buClr>
                <a:srgbClr val="0085CA"/>
              </a:buClr>
              <a:defRPr/>
            </a:lvl2pPr>
            <a:lvl3pPr>
              <a:buClr>
                <a:srgbClr val="0085CA"/>
              </a:buClr>
              <a:defRPr/>
            </a:lvl3pPr>
            <a:lvl4pPr>
              <a:buClr>
                <a:srgbClr val="0085CA"/>
              </a:buClr>
              <a:defRPr/>
            </a:lvl4pPr>
            <a:lvl5pPr>
              <a:buClr>
                <a:srgbClr val="0085CA"/>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p:cNvSpPr>
            <a:spLocks noGrp="1"/>
          </p:cNvSpPr>
          <p:nvPr>
            <p:ph type="title"/>
          </p:nvPr>
        </p:nvSpPr>
        <p:spPr/>
        <p:txBody>
          <a:bodyPr/>
          <a:lstStyle>
            <a:lvl1pPr>
              <a:defRPr sz="2000"/>
            </a:lvl1pPr>
          </a:lstStyle>
          <a:p>
            <a:r>
              <a:rPr lang="en-GB"/>
              <a:t>Click to edit Master title style</a:t>
            </a:r>
            <a:endParaRPr lang="en-US" dirty="0"/>
          </a:p>
        </p:txBody>
      </p:sp>
      <p:sp>
        <p:nvSpPr>
          <p:cNvPr id="12" name="Content Placeholder 2"/>
          <p:cNvSpPr>
            <a:spLocks noGrp="1"/>
          </p:cNvSpPr>
          <p:nvPr>
            <p:ph idx="12"/>
          </p:nvPr>
        </p:nvSpPr>
        <p:spPr>
          <a:xfrm>
            <a:off x="4735923" y="1955486"/>
            <a:ext cx="3950879" cy="2903817"/>
          </a:xfrm>
        </p:spPr>
        <p:txBody>
          <a:bodyPr/>
          <a:lstStyle>
            <a:lvl1pPr>
              <a:buClr>
                <a:srgbClr val="0085CA"/>
              </a:buClr>
              <a:defRPr/>
            </a:lvl1pPr>
            <a:lvl2pPr>
              <a:buClr>
                <a:srgbClr val="0085CA"/>
              </a:buClr>
              <a:defRPr/>
            </a:lvl2pPr>
            <a:lvl3pPr>
              <a:buClr>
                <a:srgbClr val="0085CA"/>
              </a:buClr>
              <a:defRPr/>
            </a:lvl3pPr>
            <a:lvl4pPr>
              <a:buClr>
                <a:srgbClr val="0085CA"/>
              </a:buClr>
              <a:defRPr/>
            </a:lvl4pPr>
            <a:lvl5pPr>
              <a:buClr>
                <a:srgbClr val="0085CA"/>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622752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quote)">
    <p:spTree>
      <p:nvGrpSpPr>
        <p:cNvPr id="1" name=""/>
        <p:cNvGrpSpPr/>
        <p:nvPr/>
      </p:nvGrpSpPr>
      <p:grpSpPr>
        <a:xfrm>
          <a:off x="0" y="0"/>
          <a:ext cx="0" cy="0"/>
          <a:chOff x="0" y="0"/>
          <a:chExt cx="0" cy="0"/>
        </a:xfrm>
      </p:grpSpPr>
      <p:sp>
        <p:nvSpPr>
          <p:cNvPr id="3" name="Content Placeholder 2"/>
          <p:cNvSpPr>
            <a:spLocks noGrp="1"/>
          </p:cNvSpPr>
          <p:nvPr>
            <p:ph idx="11"/>
          </p:nvPr>
        </p:nvSpPr>
        <p:spPr>
          <a:xfrm>
            <a:off x="457200" y="1955486"/>
            <a:ext cx="3950877" cy="2903817"/>
          </a:xfrm>
        </p:spPr>
        <p:txBody>
          <a:bodyPr/>
          <a:lstStyle>
            <a:lvl1pPr>
              <a:buClr>
                <a:srgbClr val="0085CA"/>
              </a:buClr>
              <a:defRPr/>
            </a:lvl1pPr>
            <a:lvl2pPr>
              <a:buClr>
                <a:srgbClr val="0085CA"/>
              </a:buClr>
              <a:defRPr/>
            </a:lvl2pPr>
            <a:lvl3pPr>
              <a:buClr>
                <a:srgbClr val="0085CA"/>
              </a:buClr>
              <a:defRPr/>
            </a:lvl3pPr>
            <a:lvl4pPr>
              <a:buClr>
                <a:srgbClr val="0085CA"/>
              </a:buClr>
              <a:defRPr/>
            </a:lvl4pPr>
            <a:lvl5pPr>
              <a:buClr>
                <a:srgbClr val="0085CA"/>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itle 1"/>
          <p:cNvSpPr>
            <a:spLocks noGrp="1"/>
          </p:cNvSpPr>
          <p:nvPr>
            <p:ph type="title"/>
          </p:nvPr>
        </p:nvSpPr>
        <p:spPr>
          <a:xfrm>
            <a:off x="457200" y="1239925"/>
            <a:ext cx="8229600" cy="422963"/>
          </a:xfrm>
        </p:spPr>
        <p:txBody>
          <a:bodyPr/>
          <a:lstStyle>
            <a:lvl1pPr>
              <a:defRPr sz="2000"/>
            </a:lvl1pPr>
          </a:lstStyle>
          <a:p>
            <a:r>
              <a:rPr lang="en-GB"/>
              <a:t>Click to edit Master title style</a:t>
            </a:r>
            <a:endParaRPr lang="en-US" dirty="0"/>
          </a:p>
        </p:txBody>
      </p:sp>
      <p:sp>
        <p:nvSpPr>
          <p:cNvPr id="6" name="Content Placeholder 2"/>
          <p:cNvSpPr>
            <a:spLocks noGrp="1"/>
          </p:cNvSpPr>
          <p:nvPr>
            <p:ph idx="12" hasCustomPrompt="1"/>
          </p:nvPr>
        </p:nvSpPr>
        <p:spPr>
          <a:xfrm>
            <a:off x="4735923" y="1955486"/>
            <a:ext cx="3950879" cy="2165552"/>
          </a:xfrm>
        </p:spPr>
        <p:txBody>
          <a:bodyPr/>
          <a:lstStyle>
            <a:lvl1pPr marL="0" indent="0">
              <a:buClr>
                <a:srgbClr val="0085CA"/>
              </a:buClr>
              <a:buNone/>
              <a:defRPr sz="2333" b="0" i="1" baseline="0">
                <a:solidFill>
                  <a:srgbClr val="003E74"/>
                </a:solidFill>
              </a:defRPr>
            </a:lvl1pPr>
            <a:lvl2pPr>
              <a:buClr>
                <a:srgbClr val="0085CA"/>
              </a:buClr>
              <a:defRPr/>
            </a:lvl2pPr>
            <a:lvl3pPr>
              <a:buClr>
                <a:srgbClr val="0085CA"/>
              </a:buClr>
              <a:defRPr/>
            </a:lvl3pPr>
            <a:lvl4pPr>
              <a:buClr>
                <a:srgbClr val="0085CA"/>
              </a:buClr>
              <a:defRPr/>
            </a:lvl4pPr>
            <a:lvl5pPr>
              <a:buClr>
                <a:srgbClr val="0085CA"/>
              </a:buClr>
              <a:defRPr/>
            </a:lvl5pPr>
          </a:lstStyle>
          <a:p>
            <a:pPr lvl="0"/>
            <a:r>
              <a:rPr lang="en-GB" dirty="0"/>
              <a:t>“Click to add a quote”</a:t>
            </a:r>
            <a:endParaRPr lang="en-US" dirty="0"/>
          </a:p>
        </p:txBody>
      </p:sp>
      <p:sp>
        <p:nvSpPr>
          <p:cNvPr id="8" name="Text Placeholder 12"/>
          <p:cNvSpPr>
            <a:spLocks noGrp="1"/>
          </p:cNvSpPr>
          <p:nvPr>
            <p:ph type="body" sz="quarter" idx="14" hasCustomPrompt="1"/>
          </p:nvPr>
        </p:nvSpPr>
        <p:spPr>
          <a:xfrm>
            <a:off x="4735515" y="4322501"/>
            <a:ext cx="3951287" cy="536800"/>
          </a:xfrm>
        </p:spPr>
        <p:txBody>
          <a:bodyPr/>
          <a:lstStyle>
            <a:lvl1pPr marL="0" marR="0" indent="0" algn="l" defTabSz="380996" rtl="0" eaLnBrk="1" fontAlgn="auto" latinLnBrk="0" hangingPunct="1">
              <a:lnSpc>
                <a:spcPct val="100000"/>
              </a:lnSpc>
              <a:spcBef>
                <a:spcPct val="20000"/>
              </a:spcBef>
              <a:spcAft>
                <a:spcPts val="0"/>
              </a:spcAft>
              <a:buClr>
                <a:srgbClr val="0085CA"/>
              </a:buClr>
              <a:buSzTx/>
              <a:buFont typeface="Arial"/>
              <a:buNone/>
              <a:tabLst/>
              <a:defRPr sz="1000" baseline="0">
                <a:solidFill>
                  <a:srgbClr val="0085CA"/>
                </a:solidFill>
              </a:defRPr>
            </a:lvl1pPr>
            <a:lvl2pPr marL="380996" indent="0">
              <a:buNone/>
              <a:defRPr/>
            </a:lvl2pPr>
            <a:lvl3pPr marL="761992" indent="0">
              <a:buNone/>
              <a:defRPr/>
            </a:lvl3pPr>
            <a:lvl4pPr marL="1142989" indent="0">
              <a:buNone/>
              <a:defRPr/>
            </a:lvl4pPr>
            <a:lvl5pPr marL="1523985" indent="0">
              <a:buNone/>
              <a:defRPr/>
            </a:lvl5pPr>
          </a:lstStyle>
          <a:p>
            <a:pPr marL="0" marR="0" lvl="0" indent="0" algn="l" defTabSz="380996" rtl="0" eaLnBrk="1" fontAlgn="auto" latinLnBrk="0" hangingPunct="1">
              <a:lnSpc>
                <a:spcPct val="100000"/>
              </a:lnSpc>
              <a:spcBef>
                <a:spcPct val="20000"/>
              </a:spcBef>
              <a:spcAft>
                <a:spcPts val="0"/>
              </a:spcAft>
              <a:buClr>
                <a:srgbClr val="0085CA"/>
              </a:buClr>
              <a:buSzTx/>
              <a:buFont typeface="Arial"/>
              <a:buNone/>
              <a:tabLst/>
              <a:defRPr/>
            </a:pPr>
            <a:r>
              <a:rPr lang="en-GB" dirty="0"/>
              <a:t>Click to add quote attribution</a:t>
            </a:r>
            <a:endParaRPr lang="en-US" dirty="0"/>
          </a:p>
        </p:txBody>
      </p:sp>
    </p:spTree>
    <p:extLst>
      <p:ext uri="{BB962C8B-B14F-4D97-AF65-F5344CB8AC3E}">
        <p14:creationId xmlns:p14="http://schemas.microsoft.com/office/powerpoint/2010/main" val="3128024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two columns with image)">
    <p:spTree>
      <p:nvGrpSpPr>
        <p:cNvPr id="1" name=""/>
        <p:cNvGrpSpPr/>
        <p:nvPr/>
      </p:nvGrpSpPr>
      <p:grpSpPr>
        <a:xfrm>
          <a:off x="0" y="0"/>
          <a:ext cx="0" cy="0"/>
          <a:chOff x="0" y="0"/>
          <a:chExt cx="0" cy="0"/>
        </a:xfrm>
      </p:grpSpPr>
      <p:sp>
        <p:nvSpPr>
          <p:cNvPr id="3" name="Content Placeholder 2"/>
          <p:cNvSpPr>
            <a:spLocks noGrp="1"/>
          </p:cNvSpPr>
          <p:nvPr>
            <p:ph idx="11"/>
          </p:nvPr>
        </p:nvSpPr>
        <p:spPr>
          <a:xfrm>
            <a:off x="457200" y="1955486"/>
            <a:ext cx="3950877" cy="2903817"/>
          </a:xfrm>
        </p:spPr>
        <p:txBody>
          <a:bodyPr/>
          <a:lstStyle>
            <a:lvl1pPr>
              <a:buClr>
                <a:srgbClr val="0085CA"/>
              </a:buClr>
              <a:defRPr/>
            </a:lvl1pPr>
            <a:lvl2pPr>
              <a:buClr>
                <a:srgbClr val="0085CA"/>
              </a:buClr>
              <a:defRPr/>
            </a:lvl2pPr>
            <a:lvl3pPr>
              <a:buClr>
                <a:srgbClr val="0085CA"/>
              </a:buClr>
              <a:defRPr/>
            </a:lvl3pPr>
            <a:lvl4pPr>
              <a:buClr>
                <a:srgbClr val="0085CA"/>
              </a:buClr>
              <a:defRPr/>
            </a:lvl4pPr>
            <a:lvl5pPr>
              <a:buClr>
                <a:srgbClr val="0085CA"/>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itle 1"/>
          <p:cNvSpPr>
            <a:spLocks noGrp="1"/>
          </p:cNvSpPr>
          <p:nvPr>
            <p:ph type="title"/>
          </p:nvPr>
        </p:nvSpPr>
        <p:spPr>
          <a:xfrm>
            <a:off x="457200" y="1239925"/>
            <a:ext cx="8229600" cy="422963"/>
          </a:xfrm>
        </p:spPr>
        <p:txBody>
          <a:bodyPr/>
          <a:lstStyle>
            <a:lvl1pPr>
              <a:defRPr sz="2000"/>
            </a:lvl1pPr>
          </a:lstStyle>
          <a:p>
            <a:r>
              <a:rPr lang="en-GB"/>
              <a:t>Click to edit Master title style</a:t>
            </a:r>
            <a:endParaRPr lang="en-US" dirty="0"/>
          </a:p>
        </p:txBody>
      </p:sp>
      <p:sp>
        <p:nvSpPr>
          <p:cNvPr id="9" name="Picture Placeholder 8"/>
          <p:cNvSpPr>
            <a:spLocks noGrp="1"/>
          </p:cNvSpPr>
          <p:nvPr>
            <p:ph type="pic" sz="quarter" idx="13"/>
          </p:nvPr>
        </p:nvSpPr>
        <p:spPr>
          <a:xfrm>
            <a:off x="4735515" y="1955486"/>
            <a:ext cx="3951287" cy="2196231"/>
          </a:xfrm>
        </p:spPr>
        <p:txBody>
          <a:bodyPr/>
          <a:lstStyle>
            <a:lvl1pPr>
              <a:buClr>
                <a:srgbClr val="0085CA"/>
              </a:buClr>
              <a:defRPr/>
            </a:lvl1pPr>
          </a:lstStyle>
          <a:p>
            <a:r>
              <a:rPr lang="en-GB"/>
              <a:t>Click icon to add picture</a:t>
            </a:r>
            <a:endParaRPr lang="en-US" dirty="0"/>
          </a:p>
        </p:txBody>
      </p:sp>
      <p:sp>
        <p:nvSpPr>
          <p:cNvPr id="13" name="Text Placeholder 12"/>
          <p:cNvSpPr>
            <a:spLocks noGrp="1"/>
          </p:cNvSpPr>
          <p:nvPr>
            <p:ph type="body" sz="quarter" idx="14" hasCustomPrompt="1"/>
          </p:nvPr>
        </p:nvSpPr>
        <p:spPr>
          <a:xfrm>
            <a:off x="4735515" y="4380789"/>
            <a:ext cx="3951287" cy="475451"/>
          </a:xfrm>
        </p:spPr>
        <p:txBody>
          <a:bodyPr/>
          <a:lstStyle>
            <a:lvl1pPr marL="0" indent="0">
              <a:buNone/>
              <a:defRPr sz="833">
                <a:solidFill>
                  <a:srgbClr val="9D9D9D"/>
                </a:solidFill>
              </a:defRPr>
            </a:lvl1pPr>
            <a:lvl2pPr marL="380996" indent="0">
              <a:buNone/>
              <a:defRPr/>
            </a:lvl2pPr>
            <a:lvl3pPr marL="761992" indent="0">
              <a:buNone/>
              <a:defRPr/>
            </a:lvl3pPr>
            <a:lvl4pPr marL="1142989" indent="0">
              <a:buNone/>
              <a:defRPr/>
            </a:lvl4pPr>
            <a:lvl5pPr marL="1523985" indent="0">
              <a:buNone/>
              <a:defRPr/>
            </a:lvl5pPr>
          </a:lstStyle>
          <a:p>
            <a:pPr lvl="0"/>
            <a:r>
              <a:rPr lang="en-GB" dirty="0"/>
              <a:t>Click to add caption</a:t>
            </a:r>
            <a:endParaRPr lang="en-US" dirty="0"/>
          </a:p>
        </p:txBody>
      </p:sp>
    </p:spTree>
    <p:extLst>
      <p:ext uri="{BB962C8B-B14F-4D97-AF65-F5344CB8AC3E}">
        <p14:creationId xmlns:p14="http://schemas.microsoft.com/office/powerpoint/2010/main" val="847259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ngle image/media and caption">
    <p:spTree>
      <p:nvGrpSpPr>
        <p:cNvPr id="1" name=""/>
        <p:cNvGrpSpPr/>
        <p:nvPr/>
      </p:nvGrpSpPr>
      <p:grpSpPr>
        <a:xfrm>
          <a:off x="0" y="0"/>
          <a:ext cx="0" cy="0"/>
          <a:chOff x="0" y="0"/>
          <a:chExt cx="0" cy="0"/>
        </a:xfrm>
      </p:grpSpPr>
      <p:sp>
        <p:nvSpPr>
          <p:cNvPr id="7" name="Picture Placeholder 8"/>
          <p:cNvSpPr>
            <a:spLocks noGrp="1"/>
          </p:cNvSpPr>
          <p:nvPr>
            <p:ph type="pic" sz="quarter" idx="13"/>
          </p:nvPr>
        </p:nvSpPr>
        <p:spPr>
          <a:xfrm>
            <a:off x="457201" y="1239924"/>
            <a:ext cx="8229601" cy="2932244"/>
          </a:xfrm>
        </p:spPr>
        <p:txBody>
          <a:bodyPr/>
          <a:lstStyle>
            <a:lvl1pPr>
              <a:buClr>
                <a:srgbClr val="0085CA"/>
              </a:buClr>
              <a:defRPr/>
            </a:lvl1pPr>
          </a:lstStyle>
          <a:p>
            <a:r>
              <a:rPr lang="en-GB"/>
              <a:t>Click icon to add picture</a:t>
            </a:r>
            <a:endParaRPr lang="en-US" dirty="0"/>
          </a:p>
        </p:txBody>
      </p:sp>
      <p:sp>
        <p:nvSpPr>
          <p:cNvPr id="12" name="Text Placeholder 12"/>
          <p:cNvSpPr>
            <a:spLocks noGrp="1"/>
          </p:cNvSpPr>
          <p:nvPr>
            <p:ph type="body" sz="quarter" idx="14" hasCustomPrompt="1"/>
          </p:nvPr>
        </p:nvSpPr>
        <p:spPr>
          <a:xfrm>
            <a:off x="457202" y="4383850"/>
            <a:ext cx="3951287" cy="475451"/>
          </a:xfrm>
        </p:spPr>
        <p:txBody>
          <a:bodyPr/>
          <a:lstStyle>
            <a:lvl1pPr marL="0" indent="0">
              <a:buNone/>
              <a:defRPr sz="833">
                <a:solidFill>
                  <a:srgbClr val="9D9D9D"/>
                </a:solidFill>
              </a:defRPr>
            </a:lvl1pPr>
            <a:lvl2pPr marL="380996" indent="0">
              <a:buNone/>
              <a:defRPr/>
            </a:lvl2pPr>
            <a:lvl3pPr marL="761992" indent="0">
              <a:buNone/>
              <a:defRPr/>
            </a:lvl3pPr>
            <a:lvl4pPr marL="1142989" indent="0">
              <a:buNone/>
              <a:defRPr/>
            </a:lvl4pPr>
            <a:lvl5pPr marL="1523985" indent="0">
              <a:buNone/>
              <a:defRPr/>
            </a:lvl5pPr>
          </a:lstStyle>
          <a:p>
            <a:pPr lvl="0"/>
            <a:r>
              <a:rPr lang="en-GB" dirty="0"/>
              <a:t>Click to add caption</a:t>
            </a:r>
            <a:endParaRPr lang="en-US" dirty="0"/>
          </a:p>
        </p:txBody>
      </p:sp>
    </p:spTree>
    <p:extLst>
      <p:ext uri="{BB962C8B-B14F-4D97-AF65-F5344CB8AC3E}">
        <p14:creationId xmlns:p14="http://schemas.microsoft.com/office/powerpoint/2010/main" val="3929557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ultiple images/media and caption">
    <p:spTree>
      <p:nvGrpSpPr>
        <p:cNvPr id="1" name=""/>
        <p:cNvGrpSpPr/>
        <p:nvPr/>
      </p:nvGrpSpPr>
      <p:grpSpPr>
        <a:xfrm>
          <a:off x="0" y="0"/>
          <a:ext cx="0" cy="0"/>
          <a:chOff x="0" y="0"/>
          <a:chExt cx="0" cy="0"/>
        </a:xfrm>
      </p:grpSpPr>
      <p:sp>
        <p:nvSpPr>
          <p:cNvPr id="5" name="Picture Placeholder 8"/>
          <p:cNvSpPr>
            <a:spLocks noGrp="1"/>
          </p:cNvSpPr>
          <p:nvPr>
            <p:ph type="pic" sz="quarter" idx="13"/>
          </p:nvPr>
        </p:nvSpPr>
        <p:spPr>
          <a:xfrm>
            <a:off x="457202" y="1239923"/>
            <a:ext cx="3951287" cy="2901567"/>
          </a:xfrm>
        </p:spPr>
        <p:txBody>
          <a:bodyPr/>
          <a:lstStyle>
            <a:lvl1pPr>
              <a:buClr>
                <a:srgbClr val="0085CA"/>
              </a:buClr>
              <a:defRPr/>
            </a:lvl1pPr>
          </a:lstStyle>
          <a:p>
            <a:r>
              <a:rPr lang="en-GB"/>
              <a:t>Click icon to add picture</a:t>
            </a:r>
            <a:endParaRPr lang="en-US" dirty="0"/>
          </a:p>
        </p:txBody>
      </p:sp>
      <p:sp>
        <p:nvSpPr>
          <p:cNvPr id="6" name="Text Placeholder 12"/>
          <p:cNvSpPr>
            <a:spLocks noGrp="1"/>
          </p:cNvSpPr>
          <p:nvPr>
            <p:ph type="body" sz="quarter" idx="14" hasCustomPrompt="1"/>
          </p:nvPr>
        </p:nvSpPr>
        <p:spPr>
          <a:xfrm>
            <a:off x="457202" y="4383850"/>
            <a:ext cx="3951287" cy="475451"/>
          </a:xfrm>
        </p:spPr>
        <p:txBody>
          <a:bodyPr/>
          <a:lstStyle>
            <a:lvl1pPr marL="0" indent="0">
              <a:buNone/>
              <a:defRPr sz="833">
                <a:solidFill>
                  <a:srgbClr val="9D9D9D"/>
                </a:solidFill>
              </a:defRPr>
            </a:lvl1pPr>
            <a:lvl2pPr marL="380996" indent="0">
              <a:buNone/>
              <a:defRPr/>
            </a:lvl2pPr>
            <a:lvl3pPr marL="761992" indent="0">
              <a:buNone/>
              <a:defRPr/>
            </a:lvl3pPr>
            <a:lvl4pPr marL="1142989" indent="0">
              <a:buNone/>
              <a:defRPr/>
            </a:lvl4pPr>
            <a:lvl5pPr marL="1523985" indent="0">
              <a:buNone/>
              <a:defRPr/>
            </a:lvl5pPr>
          </a:lstStyle>
          <a:p>
            <a:pPr lvl="0"/>
            <a:r>
              <a:rPr lang="en-GB" dirty="0"/>
              <a:t>Click to add caption</a:t>
            </a:r>
            <a:endParaRPr lang="en-US" dirty="0"/>
          </a:p>
        </p:txBody>
      </p:sp>
      <p:sp>
        <p:nvSpPr>
          <p:cNvPr id="7" name="Picture Placeholder 8"/>
          <p:cNvSpPr>
            <a:spLocks noGrp="1"/>
          </p:cNvSpPr>
          <p:nvPr>
            <p:ph type="pic" sz="quarter" idx="15"/>
          </p:nvPr>
        </p:nvSpPr>
        <p:spPr>
          <a:xfrm>
            <a:off x="4735515" y="1239926"/>
            <a:ext cx="3951287" cy="1643779"/>
          </a:xfrm>
        </p:spPr>
        <p:txBody>
          <a:bodyPr/>
          <a:lstStyle>
            <a:lvl1pPr>
              <a:buClr>
                <a:srgbClr val="0085CA"/>
              </a:buClr>
              <a:defRPr/>
            </a:lvl1pPr>
          </a:lstStyle>
          <a:p>
            <a:r>
              <a:rPr lang="en-GB"/>
              <a:t>Click icon to add picture</a:t>
            </a:r>
            <a:endParaRPr lang="en-US" dirty="0"/>
          </a:p>
        </p:txBody>
      </p:sp>
      <p:sp>
        <p:nvSpPr>
          <p:cNvPr id="9" name="Picture Placeholder 8"/>
          <p:cNvSpPr>
            <a:spLocks noGrp="1"/>
          </p:cNvSpPr>
          <p:nvPr>
            <p:ph type="pic" sz="quarter" idx="16"/>
          </p:nvPr>
        </p:nvSpPr>
        <p:spPr>
          <a:xfrm>
            <a:off x="4735515" y="3129126"/>
            <a:ext cx="3951287" cy="1730176"/>
          </a:xfrm>
        </p:spPr>
        <p:txBody>
          <a:bodyPr/>
          <a:lstStyle>
            <a:lvl1pPr>
              <a:buClr>
                <a:srgbClr val="0085CA"/>
              </a:buClr>
              <a:defRPr/>
            </a:lvl1pPr>
          </a:lstStyle>
          <a:p>
            <a:r>
              <a:rPr lang="en-GB"/>
              <a:t>Click icon to add picture</a:t>
            </a:r>
            <a:endParaRPr lang="en-US" dirty="0"/>
          </a:p>
        </p:txBody>
      </p:sp>
    </p:spTree>
    <p:extLst>
      <p:ext uri="{BB962C8B-B14F-4D97-AF65-F5344CB8AC3E}">
        <p14:creationId xmlns:p14="http://schemas.microsoft.com/office/powerpoint/2010/main" val="1250341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25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hyperlink" Target="https://zh.wikipedia.org/wiki/Twitter"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College_Powerpoint_Background_16-9.png">
            <a:extLst>
              <a:ext uri="{FF2B5EF4-FFF2-40B4-BE49-F238E27FC236}">
                <a16:creationId xmlns:a16="http://schemas.microsoft.com/office/drawing/2014/main" id="{9AA24235-4235-304C-8A0A-0B95EA324B6A}"/>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t="86778"/>
          <a:stretch/>
        </p:blipFill>
        <p:spPr>
          <a:xfrm>
            <a:off x="0" y="5040630"/>
            <a:ext cx="9326880" cy="755634"/>
          </a:xfrm>
          <a:prstGeom prst="rect">
            <a:avLst/>
          </a:prstGeom>
        </p:spPr>
      </p:pic>
      <p:pic>
        <p:nvPicPr>
          <p:cNvPr id="4" name="Picture 3" descr="College_Powerpoint_Background_16-9.png"/>
          <p:cNvPicPr>
            <a:picLocks noChangeAspect="1"/>
          </p:cNvPicPr>
          <p:nvPr userDrawn="1"/>
        </p:nvPicPr>
        <p:blipFill rotWithShape="1">
          <a:blip r:embed="rId12">
            <a:extLst>
              <a:ext uri="{28A0092B-C50C-407E-A947-70E740481C1C}">
                <a14:useLocalDpi xmlns:a14="http://schemas.microsoft.com/office/drawing/2010/main" val="0"/>
              </a:ext>
            </a:extLst>
          </a:blip>
          <a:srcRect b="15800"/>
          <a:stretch/>
        </p:blipFill>
        <p:spPr>
          <a:xfrm>
            <a:off x="-75950" y="-172887"/>
            <a:ext cx="9135879" cy="4812030"/>
          </a:xfrm>
          <a:prstGeom prst="rect">
            <a:avLst/>
          </a:prstGeom>
        </p:spPr>
      </p:pic>
      <p:sp>
        <p:nvSpPr>
          <p:cNvPr id="3" name="Text Placeholder 2"/>
          <p:cNvSpPr>
            <a:spLocks noGrp="1"/>
          </p:cNvSpPr>
          <p:nvPr>
            <p:ph type="body" idx="1"/>
          </p:nvPr>
        </p:nvSpPr>
        <p:spPr>
          <a:xfrm>
            <a:off x="377190" y="1955486"/>
            <a:ext cx="8229600" cy="2903817"/>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1"/>
          <p:cNvSpPr>
            <a:spLocks noGrp="1"/>
          </p:cNvSpPr>
          <p:nvPr>
            <p:ph type="title"/>
          </p:nvPr>
        </p:nvSpPr>
        <p:spPr>
          <a:xfrm>
            <a:off x="377190" y="1239925"/>
            <a:ext cx="8229600" cy="422963"/>
          </a:xfrm>
          <a:prstGeom prst="rect">
            <a:avLst/>
          </a:prstGeom>
        </p:spPr>
        <p:txBody>
          <a:bodyPr vert="horz" lIns="0" tIns="45720" rIns="0" bIns="0" rtlCol="0" anchor="ctr">
            <a:noAutofit/>
          </a:bodyPr>
          <a:lstStyle/>
          <a:p>
            <a:r>
              <a:rPr lang="en-US" noProof="0" dirty="0"/>
              <a:t>Click to edit Master title style</a:t>
            </a:r>
          </a:p>
        </p:txBody>
      </p:sp>
      <p:sp>
        <p:nvSpPr>
          <p:cNvPr id="6" name="Text Placeholder 7">
            <a:extLst>
              <a:ext uri="{FF2B5EF4-FFF2-40B4-BE49-F238E27FC236}">
                <a16:creationId xmlns:a16="http://schemas.microsoft.com/office/drawing/2014/main" id="{6D3FE06C-FA6D-9B4E-AA98-B3622F5574A2}"/>
              </a:ext>
            </a:extLst>
          </p:cNvPr>
          <p:cNvSpPr txBox="1">
            <a:spLocks/>
          </p:cNvSpPr>
          <p:nvPr userDrawn="1"/>
        </p:nvSpPr>
        <p:spPr>
          <a:xfrm>
            <a:off x="6632936" y="280030"/>
            <a:ext cx="2132875" cy="260242"/>
          </a:xfrm>
          <a:prstGeom prst="rect">
            <a:avLst/>
          </a:prstGeom>
        </p:spPr>
        <p:txBody>
          <a:bodyPr/>
          <a:lstStyle>
            <a:lvl1pPr marL="0" indent="0" algn="r" defTabSz="380996" rtl="0" eaLnBrk="1" latinLnBrk="0" hangingPunct="1">
              <a:spcBef>
                <a:spcPct val="20000"/>
              </a:spcBef>
              <a:buClr>
                <a:srgbClr val="0085CA"/>
              </a:buClr>
              <a:buFont typeface="Arial"/>
              <a:buNone/>
              <a:defRPr sz="833" b="1" kern="1200">
                <a:solidFill>
                  <a:srgbClr val="003E74"/>
                </a:solidFill>
                <a:latin typeface="Arial"/>
                <a:ea typeface="+mn-ea"/>
                <a:cs typeface="Arial"/>
              </a:defRPr>
            </a:lvl1pPr>
            <a:lvl2pPr marL="380996" indent="0" algn="l" defTabSz="380996" rtl="0" eaLnBrk="1" latinLnBrk="0" hangingPunct="1">
              <a:spcBef>
                <a:spcPct val="20000"/>
              </a:spcBef>
              <a:buClr>
                <a:srgbClr val="0085CA"/>
              </a:buClr>
              <a:buFont typeface="Arial"/>
              <a:buNone/>
              <a:defRPr sz="1000" kern="1200">
                <a:solidFill>
                  <a:srgbClr val="003E74"/>
                </a:solidFill>
                <a:latin typeface="Arial"/>
                <a:ea typeface="+mn-ea"/>
                <a:cs typeface="Arial"/>
              </a:defRPr>
            </a:lvl2pPr>
            <a:lvl3pPr marL="761992" indent="0" algn="l" defTabSz="380996" rtl="0" eaLnBrk="1" latinLnBrk="0" hangingPunct="1">
              <a:spcBef>
                <a:spcPct val="20000"/>
              </a:spcBef>
              <a:buClr>
                <a:srgbClr val="0085CA"/>
              </a:buClr>
              <a:buFont typeface="Arial"/>
              <a:buNone/>
              <a:defRPr sz="1000" kern="1200">
                <a:solidFill>
                  <a:srgbClr val="003E74"/>
                </a:solidFill>
                <a:latin typeface="Arial"/>
                <a:ea typeface="+mn-ea"/>
                <a:cs typeface="Arial"/>
              </a:defRPr>
            </a:lvl3pPr>
            <a:lvl4pPr marL="1142989" indent="0" algn="l" defTabSz="380996" rtl="0" eaLnBrk="1" latinLnBrk="0" hangingPunct="1">
              <a:spcBef>
                <a:spcPct val="20000"/>
              </a:spcBef>
              <a:buClr>
                <a:srgbClr val="0085CA"/>
              </a:buClr>
              <a:buFont typeface="Arial"/>
              <a:buNone/>
              <a:defRPr sz="1000" kern="1200">
                <a:solidFill>
                  <a:srgbClr val="003E74"/>
                </a:solidFill>
                <a:latin typeface="Arial"/>
                <a:ea typeface="+mn-ea"/>
                <a:cs typeface="Arial"/>
              </a:defRPr>
            </a:lvl4pPr>
            <a:lvl5pPr marL="1523985" indent="0" algn="l" defTabSz="380996" rtl="0" eaLnBrk="1" latinLnBrk="0" hangingPunct="1">
              <a:spcBef>
                <a:spcPct val="20000"/>
              </a:spcBef>
              <a:buClr>
                <a:srgbClr val="0085CA"/>
              </a:buClr>
              <a:buFont typeface="Arial"/>
              <a:buNone/>
              <a:defRPr sz="1000" kern="1200">
                <a:solidFill>
                  <a:srgbClr val="003E74"/>
                </a:solidFill>
                <a:latin typeface="Arial"/>
                <a:ea typeface="+mn-ea"/>
                <a:cs typeface="Arial"/>
              </a:defRPr>
            </a:lvl5pPr>
            <a:lvl6pPr marL="2095479" indent="-190498" algn="l" defTabSz="380996" rtl="0" eaLnBrk="1" latinLnBrk="0" hangingPunct="1">
              <a:spcBef>
                <a:spcPct val="20000"/>
              </a:spcBef>
              <a:buFont typeface="Arial"/>
              <a:buChar char="•"/>
              <a:defRPr sz="1667" kern="1200">
                <a:solidFill>
                  <a:schemeClr val="tx1"/>
                </a:solidFill>
                <a:latin typeface="+mn-lt"/>
                <a:ea typeface="+mn-ea"/>
                <a:cs typeface="+mn-cs"/>
              </a:defRPr>
            </a:lvl6pPr>
            <a:lvl7pPr marL="2476475" indent="-190498" algn="l" defTabSz="380996" rtl="0" eaLnBrk="1" latinLnBrk="0" hangingPunct="1">
              <a:spcBef>
                <a:spcPct val="20000"/>
              </a:spcBef>
              <a:buFont typeface="Arial"/>
              <a:buChar char="•"/>
              <a:defRPr sz="1667" kern="1200">
                <a:solidFill>
                  <a:schemeClr val="tx1"/>
                </a:solidFill>
                <a:latin typeface="+mn-lt"/>
                <a:ea typeface="+mn-ea"/>
                <a:cs typeface="+mn-cs"/>
              </a:defRPr>
            </a:lvl7pPr>
            <a:lvl8pPr marL="2857471" indent="-190498" algn="l" defTabSz="380996" rtl="0" eaLnBrk="1" latinLnBrk="0" hangingPunct="1">
              <a:spcBef>
                <a:spcPct val="20000"/>
              </a:spcBef>
              <a:buFont typeface="Arial"/>
              <a:buChar char="•"/>
              <a:defRPr sz="1667" kern="1200">
                <a:solidFill>
                  <a:schemeClr val="tx1"/>
                </a:solidFill>
                <a:latin typeface="+mn-lt"/>
                <a:ea typeface="+mn-ea"/>
                <a:cs typeface="+mn-cs"/>
              </a:defRPr>
            </a:lvl8pPr>
            <a:lvl9pPr marL="3238468" indent="-190498" algn="l" defTabSz="380996" rtl="0" eaLnBrk="1" latinLnBrk="0" hangingPunct="1">
              <a:spcBef>
                <a:spcPct val="20000"/>
              </a:spcBef>
              <a:buFont typeface="Arial"/>
              <a:buChar char="•"/>
              <a:defRPr sz="1667" kern="1200">
                <a:solidFill>
                  <a:schemeClr val="tx1"/>
                </a:solidFill>
                <a:latin typeface="+mn-lt"/>
                <a:ea typeface="+mn-ea"/>
                <a:cs typeface="+mn-cs"/>
              </a:defRPr>
            </a:lvl9pPr>
          </a:lstStyle>
          <a:p>
            <a:r>
              <a:rPr lang="en-GB" sz="900" dirty="0"/>
              <a:t>IMMPACT-XXIV</a:t>
            </a:r>
          </a:p>
          <a:p>
            <a:r>
              <a:rPr lang="en-GB" b="0" dirty="0"/>
              <a:t>Hohenschurz-Schmidt et al., 2020</a:t>
            </a:r>
          </a:p>
        </p:txBody>
      </p:sp>
      <p:sp>
        <p:nvSpPr>
          <p:cNvPr id="7" name="Text Placeholder 3">
            <a:extLst>
              <a:ext uri="{FF2B5EF4-FFF2-40B4-BE49-F238E27FC236}">
                <a16:creationId xmlns:a16="http://schemas.microsoft.com/office/drawing/2014/main" id="{2E94299C-A8F8-CC46-A4F3-8ACFEAE42D38}"/>
              </a:ext>
            </a:extLst>
          </p:cNvPr>
          <p:cNvSpPr txBox="1">
            <a:spLocks/>
          </p:cNvSpPr>
          <p:nvPr userDrawn="1"/>
        </p:nvSpPr>
        <p:spPr>
          <a:xfrm>
            <a:off x="7318952" y="596066"/>
            <a:ext cx="1446859" cy="214312"/>
          </a:xfrm>
          <a:prstGeom prst="rect">
            <a:avLst/>
          </a:prstGeom>
        </p:spPr>
        <p:txBody>
          <a:bodyPr/>
          <a:lstStyle>
            <a:lvl1pPr marL="0" indent="0" algn="r" defTabSz="380996" rtl="0" eaLnBrk="1" latinLnBrk="0" hangingPunct="1">
              <a:spcBef>
                <a:spcPct val="20000"/>
              </a:spcBef>
              <a:buClr>
                <a:srgbClr val="0085CA"/>
              </a:buClr>
              <a:buFont typeface="Arial"/>
              <a:buNone/>
              <a:defRPr sz="833" kern="1200">
                <a:solidFill>
                  <a:srgbClr val="003E74"/>
                </a:solidFill>
                <a:latin typeface="Arial"/>
                <a:ea typeface="+mn-ea"/>
                <a:cs typeface="Arial"/>
              </a:defRPr>
            </a:lvl1pPr>
            <a:lvl2pPr marL="619119" indent="-238123" algn="l" defTabSz="380996" rtl="0" eaLnBrk="1" latinLnBrk="0" hangingPunct="1">
              <a:spcBef>
                <a:spcPct val="20000"/>
              </a:spcBef>
              <a:buClr>
                <a:srgbClr val="0085CA"/>
              </a:buClr>
              <a:buFont typeface="Arial"/>
              <a:buChar char="–"/>
              <a:defRPr sz="1500" kern="1200">
                <a:solidFill>
                  <a:schemeClr val="tx1"/>
                </a:solidFill>
                <a:latin typeface="Arial"/>
                <a:ea typeface="+mn-ea"/>
                <a:cs typeface="Arial"/>
              </a:defRPr>
            </a:lvl2pPr>
            <a:lvl3pPr marL="952490" indent="-190498" algn="l" defTabSz="380996" rtl="0" eaLnBrk="1" latinLnBrk="0" hangingPunct="1">
              <a:spcBef>
                <a:spcPct val="20000"/>
              </a:spcBef>
              <a:buClr>
                <a:srgbClr val="0085CA"/>
              </a:buClr>
              <a:buFont typeface="Arial"/>
              <a:buChar char="•"/>
              <a:defRPr sz="1000" kern="1200">
                <a:solidFill>
                  <a:schemeClr val="tx1"/>
                </a:solidFill>
                <a:latin typeface="Arial"/>
                <a:ea typeface="+mn-ea"/>
                <a:cs typeface="Arial"/>
              </a:defRPr>
            </a:lvl3pPr>
            <a:lvl4pPr marL="1333487" indent="-190498" algn="l" defTabSz="380996" rtl="0" eaLnBrk="1" latinLnBrk="0" hangingPunct="1">
              <a:spcBef>
                <a:spcPct val="20000"/>
              </a:spcBef>
              <a:buClr>
                <a:srgbClr val="0085CA"/>
              </a:buClr>
              <a:buFont typeface="Arial"/>
              <a:buChar char="–"/>
              <a:defRPr sz="1000" kern="1200">
                <a:solidFill>
                  <a:schemeClr val="tx1"/>
                </a:solidFill>
                <a:latin typeface="Arial"/>
                <a:ea typeface="+mn-ea"/>
                <a:cs typeface="Arial"/>
              </a:defRPr>
            </a:lvl4pPr>
            <a:lvl5pPr marL="1714483" indent="-190498" algn="l" defTabSz="380996" rtl="0" eaLnBrk="1" latinLnBrk="0" hangingPunct="1">
              <a:spcBef>
                <a:spcPct val="20000"/>
              </a:spcBef>
              <a:buClr>
                <a:srgbClr val="0085CA"/>
              </a:buClr>
              <a:buFont typeface="Arial"/>
              <a:buChar char="»"/>
              <a:defRPr sz="1000" kern="1200">
                <a:solidFill>
                  <a:schemeClr val="tx1"/>
                </a:solidFill>
                <a:latin typeface="Arial"/>
                <a:ea typeface="+mn-ea"/>
                <a:cs typeface="Arial"/>
              </a:defRPr>
            </a:lvl5pPr>
            <a:lvl6pPr marL="2095479" indent="-190498" algn="l" defTabSz="380996" rtl="0" eaLnBrk="1" latinLnBrk="0" hangingPunct="1">
              <a:spcBef>
                <a:spcPct val="20000"/>
              </a:spcBef>
              <a:buFont typeface="Arial"/>
              <a:buChar char="•"/>
              <a:defRPr sz="1667" kern="1200">
                <a:solidFill>
                  <a:schemeClr val="tx1"/>
                </a:solidFill>
                <a:latin typeface="+mn-lt"/>
                <a:ea typeface="+mn-ea"/>
                <a:cs typeface="+mn-cs"/>
              </a:defRPr>
            </a:lvl6pPr>
            <a:lvl7pPr marL="2476475" indent="-190498" algn="l" defTabSz="380996" rtl="0" eaLnBrk="1" latinLnBrk="0" hangingPunct="1">
              <a:spcBef>
                <a:spcPct val="20000"/>
              </a:spcBef>
              <a:buFont typeface="Arial"/>
              <a:buChar char="•"/>
              <a:defRPr sz="1667" kern="1200">
                <a:solidFill>
                  <a:schemeClr val="tx1"/>
                </a:solidFill>
                <a:latin typeface="+mn-lt"/>
                <a:ea typeface="+mn-ea"/>
                <a:cs typeface="+mn-cs"/>
              </a:defRPr>
            </a:lvl7pPr>
            <a:lvl8pPr marL="2857471" indent="-190498" algn="l" defTabSz="380996" rtl="0" eaLnBrk="1" latinLnBrk="0" hangingPunct="1">
              <a:spcBef>
                <a:spcPct val="20000"/>
              </a:spcBef>
              <a:buFont typeface="Arial"/>
              <a:buChar char="•"/>
              <a:defRPr sz="1667" kern="1200">
                <a:solidFill>
                  <a:schemeClr val="tx1"/>
                </a:solidFill>
                <a:latin typeface="+mn-lt"/>
                <a:ea typeface="+mn-ea"/>
                <a:cs typeface="+mn-cs"/>
              </a:defRPr>
            </a:lvl8pPr>
            <a:lvl9pPr marL="3238468" indent="-190498" algn="l" defTabSz="380996" rtl="0" eaLnBrk="1" latinLnBrk="0" hangingPunct="1">
              <a:spcBef>
                <a:spcPct val="20000"/>
              </a:spcBef>
              <a:buFont typeface="Arial"/>
              <a:buChar char="•"/>
              <a:defRPr sz="1667" kern="1200">
                <a:solidFill>
                  <a:schemeClr val="tx1"/>
                </a:solidFill>
                <a:latin typeface="+mn-lt"/>
                <a:ea typeface="+mn-ea"/>
                <a:cs typeface="+mn-cs"/>
              </a:defRPr>
            </a:lvl9pPr>
          </a:lstStyle>
          <a:p>
            <a:r>
              <a:rPr lang="en-US" noProof="0" dirty="0"/>
              <a:t>Oct 22, 2020</a:t>
            </a:r>
          </a:p>
        </p:txBody>
      </p:sp>
      <p:sp>
        <p:nvSpPr>
          <p:cNvPr id="10" name="TextBox 9">
            <a:extLst>
              <a:ext uri="{FF2B5EF4-FFF2-40B4-BE49-F238E27FC236}">
                <a16:creationId xmlns:a16="http://schemas.microsoft.com/office/drawing/2014/main" id="{62D8749B-D249-D948-8400-5545347D938E}"/>
              </a:ext>
            </a:extLst>
          </p:cNvPr>
          <p:cNvSpPr txBox="1"/>
          <p:nvPr userDrawn="1"/>
        </p:nvSpPr>
        <p:spPr>
          <a:xfrm>
            <a:off x="8617130" y="5449379"/>
            <a:ext cx="309700" cy="215444"/>
          </a:xfrm>
          <a:prstGeom prst="rect">
            <a:avLst/>
          </a:prstGeom>
          <a:noFill/>
        </p:spPr>
        <p:txBody>
          <a:bodyPr wrap="none" rtlCol="0">
            <a:spAutoFit/>
          </a:bodyPr>
          <a:lstStyle/>
          <a:p>
            <a:fld id="{6F733FC7-197B-6F4A-A229-34A3292C9A84}" type="slidenum">
              <a:rPr lang="en-GB" sz="800" smtClean="0">
                <a:solidFill>
                  <a:srgbClr val="003E74"/>
                </a:solidFill>
              </a:rPr>
              <a:t>‹#›</a:t>
            </a:fld>
            <a:endParaRPr lang="en-GB" sz="800" dirty="0">
              <a:solidFill>
                <a:srgbClr val="003E74"/>
              </a:solidFill>
            </a:endParaRPr>
          </a:p>
        </p:txBody>
      </p:sp>
      <p:sp>
        <p:nvSpPr>
          <p:cNvPr id="11" name="Rectangle 10">
            <a:extLst>
              <a:ext uri="{FF2B5EF4-FFF2-40B4-BE49-F238E27FC236}">
                <a16:creationId xmlns:a16="http://schemas.microsoft.com/office/drawing/2014/main" id="{BE7BE7A2-FAB4-A04F-822F-8DC2969A0413}"/>
              </a:ext>
            </a:extLst>
          </p:cNvPr>
          <p:cNvSpPr/>
          <p:nvPr userDrawn="1"/>
        </p:nvSpPr>
        <p:spPr>
          <a:xfrm>
            <a:off x="292308" y="187377"/>
            <a:ext cx="1671403" cy="7583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9" name="Picture 8" descr="A close up of a sign&#10;&#10;Description automatically generated">
            <a:extLst>
              <a:ext uri="{FF2B5EF4-FFF2-40B4-BE49-F238E27FC236}">
                <a16:creationId xmlns:a16="http://schemas.microsoft.com/office/drawing/2014/main" id="{31F54356-3640-AC44-9DA7-EDCBC6832CC9}"/>
              </a:ext>
            </a:extLst>
          </p:cNvPr>
          <p:cNvPicPr>
            <a:picLocks noChangeAspect="1"/>
          </p:cNvPicPr>
          <p:nvPr userDrawn="1"/>
        </p:nvPicPr>
        <p:blipFill>
          <a:blip r:embed="rId13"/>
          <a:stretch>
            <a:fillRect/>
          </a:stretch>
        </p:blipFill>
        <p:spPr>
          <a:xfrm>
            <a:off x="378189" y="346222"/>
            <a:ext cx="1761345" cy="463729"/>
          </a:xfrm>
          <a:prstGeom prst="rect">
            <a:avLst/>
          </a:prstGeom>
        </p:spPr>
      </p:pic>
      <p:pic>
        <p:nvPicPr>
          <p:cNvPr id="12" name="Picture 11" descr="A picture containing ax, tool&#10;&#10;Description automatically generated">
            <a:extLst>
              <a:ext uri="{FF2B5EF4-FFF2-40B4-BE49-F238E27FC236}">
                <a16:creationId xmlns:a16="http://schemas.microsoft.com/office/drawing/2014/main" id="{3C186188-0440-3D48-BB4B-7CBB90B9CC08}"/>
              </a:ext>
            </a:extLst>
          </p:cNvPr>
          <p:cNvPicPr>
            <a:picLocks noChangeAspect="1"/>
          </p:cNvPicPr>
          <p:nvPr userDrawn="1"/>
        </p:nvPicPr>
        <p:blipFill>
          <a:blip r:embed="rId14">
            <a:extLst>
              <a:ext uri="{837473B0-CC2E-450A-ABE3-18F120FF3D39}">
                <a1611:picAttrSrcUrl xmlns:a1611="http://schemas.microsoft.com/office/drawing/2016/11/main" r:id="rId15"/>
              </a:ext>
            </a:extLst>
          </a:blip>
          <a:stretch>
            <a:fillRect/>
          </a:stretch>
        </p:blipFill>
        <p:spPr>
          <a:xfrm>
            <a:off x="136974" y="5514437"/>
            <a:ext cx="178323" cy="144739"/>
          </a:xfrm>
          <a:prstGeom prst="rect">
            <a:avLst/>
          </a:prstGeom>
        </p:spPr>
      </p:pic>
      <p:sp>
        <p:nvSpPr>
          <p:cNvPr id="13" name="Rectangle 12">
            <a:extLst>
              <a:ext uri="{FF2B5EF4-FFF2-40B4-BE49-F238E27FC236}">
                <a16:creationId xmlns:a16="http://schemas.microsoft.com/office/drawing/2014/main" id="{03FFE79B-AC92-0443-B5FC-7B3AD0464B74}"/>
              </a:ext>
            </a:extLst>
          </p:cNvPr>
          <p:cNvSpPr/>
          <p:nvPr userDrawn="1"/>
        </p:nvSpPr>
        <p:spPr>
          <a:xfrm>
            <a:off x="257547" y="5479869"/>
            <a:ext cx="1487714" cy="207749"/>
          </a:xfrm>
          <a:prstGeom prst="rect">
            <a:avLst/>
          </a:prstGeom>
        </p:spPr>
        <p:txBody>
          <a:bodyPr wrap="square">
            <a:spAutoFit/>
          </a:bodyPr>
          <a:lstStyle/>
          <a:p>
            <a:r>
              <a:rPr lang="en-GB" sz="750" dirty="0">
                <a:solidFill>
                  <a:srgbClr val="003E74"/>
                </a:solidFill>
              </a:rPr>
              <a:t>@</a:t>
            </a:r>
            <a:r>
              <a:rPr lang="en-GB" sz="750" dirty="0" err="1">
                <a:solidFill>
                  <a:srgbClr val="003E74"/>
                </a:solidFill>
              </a:rPr>
              <a:t>davidhosch</a:t>
            </a:r>
            <a:endParaRPr lang="en-GB" sz="750" dirty="0">
              <a:solidFill>
                <a:srgbClr val="003E74"/>
              </a:solidFill>
            </a:endParaRPr>
          </a:p>
        </p:txBody>
      </p:sp>
    </p:spTree>
    <p:extLst>
      <p:ext uri="{BB962C8B-B14F-4D97-AF65-F5344CB8AC3E}">
        <p14:creationId xmlns:p14="http://schemas.microsoft.com/office/powerpoint/2010/main" val="2585372813"/>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2" r:id="rId4"/>
    <p:sldLayoutId id="2147483660" r:id="rId5"/>
    <p:sldLayoutId id="2147483657" r:id="rId6"/>
    <p:sldLayoutId id="2147483658" r:id="rId7"/>
    <p:sldLayoutId id="2147483659" r:id="rId8"/>
    <p:sldLayoutId id="2147483655" r:id="rId9"/>
    <p:sldLayoutId id="2147483661" r:id="rId10"/>
  </p:sldLayoutIdLst>
  <p:hf hdr="0" dt="0"/>
  <p:txStyles>
    <p:titleStyle>
      <a:lvl1pPr algn="l" defTabSz="380996" rtl="0" eaLnBrk="1" latinLnBrk="0" hangingPunct="1">
        <a:spcBef>
          <a:spcPct val="0"/>
        </a:spcBef>
        <a:buNone/>
        <a:defRPr sz="2000" b="1" kern="1200">
          <a:solidFill>
            <a:srgbClr val="0085CA"/>
          </a:solidFill>
          <a:latin typeface="Arial"/>
          <a:ea typeface="+mj-ea"/>
          <a:cs typeface="Arial"/>
        </a:defRPr>
      </a:lvl1pPr>
    </p:titleStyle>
    <p:bodyStyle>
      <a:lvl1pPr marL="285747" indent="-285747" algn="l" defTabSz="380996" rtl="0" eaLnBrk="1" latinLnBrk="0" hangingPunct="1">
        <a:lnSpc>
          <a:spcPts val="1860"/>
        </a:lnSpc>
        <a:spcBef>
          <a:spcPct val="20000"/>
        </a:spcBef>
        <a:buClr>
          <a:srgbClr val="0085CA"/>
        </a:buClr>
        <a:buFont typeface="Arial"/>
        <a:buChar char="•"/>
        <a:defRPr sz="1300" kern="1200">
          <a:solidFill>
            <a:schemeClr val="tx1"/>
          </a:solidFill>
          <a:latin typeface="Arial"/>
          <a:ea typeface="+mn-ea"/>
          <a:cs typeface="Arial"/>
        </a:defRPr>
      </a:lvl1pPr>
      <a:lvl2pPr marL="619119" indent="-238123" algn="l" defTabSz="380996" rtl="0" eaLnBrk="1" latinLnBrk="0" hangingPunct="1">
        <a:lnSpc>
          <a:spcPts val="1860"/>
        </a:lnSpc>
        <a:spcBef>
          <a:spcPct val="20000"/>
        </a:spcBef>
        <a:buClr>
          <a:srgbClr val="0085CA"/>
        </a:buClr>
        <a:buFont typeface="Arial"/>
        <a:buChar char="–"/>
        <a:defRPr sz="1200" kern="1200">
          <a:solidFill>
            <a:schemeClr val="tx1"/>
          </a:solidFill>
          <a:latin typeface="Arial"/>
          <a:ea typeface="+mn-ea"/>
          <a:cs typeface="Arial"/>
        </a:defRPr>
      </a:lvl2pPr>
      <a:lvl3pPr marL="952490" indent="-190498" algn="l" defTabSz="380996" rtl="0" eaLnBrk="1" latinLnBrk="0" hangingPunct="1">
        <a:lnSpc>
          <a:spcPts val="1860"/>
        </a:lnSpc>
        <a:spcBef>
          <a:spcPct val="20000"/>
        </a:spcBef>
        <a:buClr>
          <a:srgbClr val="0085CA"/>
        </a:buClr>
        <a:buFont typeface="Arial"/>
        <a:buChar char="•"/>
        <a:defRPr sz="1000" kern="1200">
          <a:solidFill>
            <a:schemeClr val="tx1"/>
          </a:solidFill>
          <a:latin typeface="Arial"/>
          <a:ea typeface="+mn-ea"/>
          <a:cs typeface="Arial"/>
        </a:defRPr>
      </a:lvl3pPr>
      <a:lvl4pPr marL="1333487" indent="-190498" algn="l" defTabSz="380996" rtl="0" eaLnBrk="1" latinLnBrk="0" hangingPunct="1">
        <a:lnSpc>
          <a:spcPts val="1860"/>
        </a:lnSpc>
        <a:spcBef>
          <a:spcPct val="20000"/>
        </a:spcBef>
        <a:buClr>
          <a:srgbClr val="0085CA"/>
        </a:buClr>
        <a:buFont typeface="Arial"/>
        <a:buChar char="–"/>
        <a:defRPr sz="1000" kern="1200">
          <a:solidFill>
            <a:schemeClr val="tx1"/>
          </a:solidFill>
          <a:latin typeface="Arial"/>
          <a:ea typeface="+mn-ea"/>
          <a:cs typeface="Arial"/>
        </a:defRPr>
      </a:lvl4pPr>
      <a:lvl5pPr marL="1714483" indent="-190498" algn="l" defTabSz="380996" rtl="0" eaLnBrk="1" latinLnBrk="0" hangingPunct="1">
        <a:lnSpc>
          <a:spcPts val="1860"/>
        </a:lnSpc>
        <a:spcBef>
          <a:spcPct val="20000"/>
        </a:spcBef>
        <a:buClr>
          <a:srgbClr val="0085CA"/>
        </a:buClr>
        <a:buFont typeface="Arial"/>
        <a:buChar char="»"/>
        <a:defRPr sz="1000" kern="1200">
          <a:solidFill>
            <a:schemeClr val="tx1"/>
          </a:solidFill>
          <a:latin typeface="Arial"/>
          <a:ea typeface="+mn-ea"/>
          <a:cs typeface="Arial"/>
        </a:defRPr>
      </a:lvl5pPr>
      <a:lvl6pPr marL="2095479" indent="-190498" algn="l" defTabSz="380996" rtl="0" eaLnBrk="1" latinLnBrk="0" hangingPunct="1">
        <a:spcBef>
          <a:spcPct val="20000"/>
        </a:spcBef>
        <a:buFont typeface="Arial"/>
        <a:buChar char="•"/>
        <a:defRPr sz="1667" kern="1200">
          <a:solidFill>
            <a:schemeClr val="tx1"/>
          </a:solidFill>
          <a:latin typeface="+mn-lt"/>
          <a:ea typeface="+mn-ea"/>
          <a:cs typeface="+mn-cs"/>
        </a:defRPr>
      </a:lvl6pPr>
      <a:lvl7pPr marL="2476475" indent="-190498" algn="l" defTabSz="380996" rtl="0" eaLnBrk="1" latinLnBrk="0" hangingPunct="1">
        <a:spcBef>
          <a:spcPct val="20000"/>
        </a:spcBef>
        <a:buFont typeface="Arial"/>
        <a:buChar char="•"/>
        <a:defRPr sz="1667" kern="1200">
          <a:solidFill>
            <a:schemeClr val="tx1"/>
          </a:solidFill>
          <a:latin typeface="+mn-lt"/>
          <a:ea typeface="+mn-ea"/>
          <a:cs typeface="+mn-cs"/>
        </a:defRPr>
      </a:lvl7pPr>
      <a:lvl8pPr marL="2857471" indent="-190498" algn="l" defTabSz="380996" rtl="0" eaLnBrk="1" latinLnBrk="0" hangingPunct="1">
        <a:spcBef>
          <a:spcPct val="20000"/>
        </a:spcBef>
        <a:buFont typeface="Arial"/>
        <a:buChar char="•"/>
        <a:defRPr sz="1667" kern="1200">
          <a:solidFill>
            <a:schemeClr val="tx1"/>
          </a:solidFill>
          <a:latin typeface="+mn-lt"/>
          <a:ea typeface="+mn-ea"/>
          <a:cs typeface="+mn-cs"/>
        </a:defRPr>
      </a:lvl8pPr>
      <a:lvl9pPr marL="3238468" indent="-190498" algn="l" defTabSz="380996" rtl="0" eaLnBrk="1" latinLnBrk="0" hangingPunct="1">
        <a:spcBef>
          <a:spcPct val="20000"/>
        </a:spcBef>
        <a:buFont typeface="Arial"/>
        <a:buChar char="•"/>
        <a:defRPr sz="1667" kern="1200">
          <a:solidFill>
            <a:schemeClr val="tx1"/>
          </a:solidFill>
          <a:latin typeface="+mn-lt"/>
          <a:ea typeface="+mn-ea"/>
          <a:cs typeface="+mn-cs"/>
        </a:defRPr>
      </a:lvl9pPr>
    </p:bodyStyle>
    <p:otherStyle>
      <a:defPPr>
        <a:defRPr lang="en-US"/>
      </a:defPPr>
      <a:lvl1pPr marL="0" algn="l" defTabSz="380996" rtl="0" eaLnBrk="1" latinLnBrk="0" hangingPunct="1">
        <a:defRPr sz="1500" kern="1200">
          <a:solidFill>
            <a:schemeClr val="tx1"/>
          </a:solidFill>
          <a:latin typeface="+mn-lt"/>
          <a:ea typeface="+mn-ea"/>
          <a:cs typeface="+mn-cs"/>
        </a:defRPr>
      </a:lvl1pPr>
      <a:lvl2pPr marL="380996" algn="l" defTabSz="380996" rtl="0" eaLnBrk="1" latinLnBrk="0" hangingPunct="1">
        <a:defRPr sz="1500" kern="1200">
          <a:solidFill>
            <a:schemeClr val="tx1"/>
          </a:solidFill>
          <a:latin typeface="+mn-lt"/>
          <a:ea typeface="+mn-ea"/>
          <a:cs typeface="+mn-cs"/>
        </a:defRPr>
      </a:lvl2pPr>
      <a:lvl3pPr marL="761992" algn="l" defTabSz="380996" rtl="0" eaLnBrk="1" latinLnBrk="0" hangingPunct="1">
        <a:defRPr sz="1500" kern="1200">
          <a:solidFill>
            <a:schemeClr val="tx1"/>
          </a:solidFill>
          <a:latin typeface="+mn-lt"/>
          <a:ea typeface="+mn-ea"/>
          <a:cs typeface="+mn-cs"/>
        </a:defRPr>
      </a:lvl3pPr>
      <a:lvl4pPr marL="1142989" algn="l" defTabSz="380996" rtl="0" eaLnBrk="1" latinLnBrk="0" hangingPunct="1">
        <a:defRPr sz="1500" kern="1200">
          <a:solidFill>
            <a:schemeClr val="tx1"/>
          </a:solidFill>
          <a:latin typeface="+mn-lt"/>
          <a:ea typeface="+mn-ea"/>
          <a:cs typeface="+mn-cs"/>
        </a:defRPr>
      </a:lvl4pPr>
      <a:lvl5pPr marL="1523985" algn="l" defTabSz="380996" rtl="0" eaLnBrk="1" latinLnBrk="0" hangingPunct="1">
        <a:defRPr sz="1500" kern="1200">
          <a:solidFill>
            <a:schemeClr val="tx1"/>
          </a:solidFill>
          <a:latin typeface="+mn-lt"/>
          <a:ea typeface="+mn-ea"/>
          <a:cs typeface="+mn-cs"/>
        </a:defRPr>
      </a:lvl5pPr>
      <a:lvl6pPr marL="1904981" algn="l" defTabSz="380996" rtl="0" eaLnBrk="1" latinLnBrk="0" hangingPunct="1">
        <a:defRPr sz="1500" kern="1200">
          <a:solidFill>
            <a:schemeClr val="tx1"/>
          </a:solidFill>
          <a:latin typeface="+mn-lt"/>
          <a:ea typeface="+mn-ea"/>
          <a:cs typeface="+mn-cs"/>
        </a:defRPr>
      </a:lvl6pPr>
      <a:lvl7pPr marL="2285977" algn="l" defTabSz="380996" rtl="0" eaLnBrk="1" latinLnBrk="0" hangingPunct="1">
        <a:defRPr sz="1500" kern="1200">
          <a:solidFill>
            <a:schemeClr val="tx1"/>
          </a:solidFill>
          <a:latin typeface="+mn-lt"/>
          <a:ea typeface="+mn-ea"/>
          <a:cs typeface="+mn-cs"/>
        </a:defRPr>
      </a:lvl7pPr>
      <a:lvl8pPr marL="2666973" algn="l" defTabSz="380996" rtl="0" eaLnBrk="1" latinLnBrk="0" hangingPunct="1">
        <a:defRPr sz="1500" kern="1200">
          <a:solidFill>
            <a:schemeClr val="tx1"/>
          </a:solidFill>
          <a:latin typeface="+mn-lt"/>
          <a:ea typeface="+mn-ea"/>
          <a:cs typeface="+mn-cs"/>
        </a:defRPr>
      </a:lvl8pPr>
      <a:lvl9pPr marL="3047970" algn="l" defTabSz="380996"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Doctor_consults_with_patient_(4).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Chelsea_and_Westminster_Hospita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s://creativecommons.org/licenses/by-sa/3.0/" TargetMode="External"/><Relationship Id="rId4" Type="http://schemas.openxmlformats.org/officeDocument/2006/relationships/hyperlink" Target="https://trak.in/india-startup-funding-investment-2015/december-2016/"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customXml" Target="../ink/ink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grasycho.deviantart.com/art/Post-It-Photoshop-Action-186690008"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2.tiff"/><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customXml" Target="../ink/ink5.xml"/><Relationship Id="rId5" Type="http://schemas.openxmlformats.org/officeDocument/2006/relationships/image" Target="../media/image14.png"/><Relationship Id="rId4" Type="http://schemas.openxmlformats.org/officeDocument/2006/relationships/customXml" Target="../ink/ink4.xml"/></Relationships>
</file>

<file path=ppt/slides/_rels/slide21.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image" Target="../media/image12.tiff"/><Relationship Id="rId7"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customXml" Target="../ink/ink7.xml"/><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customXml" Target="../ink/ink9.xml"/><Relationship Id="rId4" Type="http://schemas.openxmlformats.org/officeDocument/2006/relationships/customXml" Target="../ink/ink6.xml"/><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2.tiff"/><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customXml" Target="../ink/ink11.xml"/><Relationship Id="rId5" Type="http://schemas.openxmlformats.org/officeDocument/2006/relationships/image" Target="../media/image20.png"/><Relationship Id="rId4" Type="http://schemas.openxmlformats.org/officeDocument/2006/relationships/customXml" Target="../ink/ink10.xml"/></Relationships>
</file>

<file path=ppt/slides/_rels/slide2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customXml" Target="../ink/ink12.xml"/></Relationships>
</file>

<file path=ppt/slides/_rels/slide24.xml.rels><?xml version="1.0" encoding="UTF-8" standalone="yes"?>
<Relationships xmlns="http://schemas.openxmlformats.org/package/2006/relationships"><Relationship Id="rId3" Type="http://schemas.openxmlformats.org/officeDocument/2006/relationships/image" Target="../media/image12.tiff"/><Relationship Id="rId7"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customXml" Target="../ink/ink14.xml"/><Relationship Id="rId5" Type="http://schemas.openxmlformats.org/officeDocument/2006/relationships/image" Target="../media/image23.png"/><Relationship Id="rId4" Type="http://schemas.openxmlformats.org/officeDocument/2006/relationships/customXml" Target="../ink/ink13.xml"/></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chart" Target="../charts/chart1.xml"/><Relationship Id="rId7" Type="http://schemas.openxmlformats.org/officeDocument/2006/relationships/customXml" Target="../ink/ink17.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customXml" Target="../ink/ink16.xml"/><Relationship Id="rId5" Type="http://schemas.openxmlformats.org/officeDocument/2006/relationships/image" Target="../media/image25.png"/><Relationship Id="rId10" Type="http://schemas.openxmlformats.org/officeDocument/2006/relationships/image" Target="../media/image27.png"/><Relationship Id="rId4" Type="http://schemas.openxmlformats.org/officeDocument/2006/relationships/customXml" Target="../ink/ink15.xml"/><Relationship Id="rId9" Type="http://schemas.openxmlformats.org/officeDocument/2006/relationships/customXml" Target="../ink/ink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hyperlink" Target="https://pixabay.com/en/boredom-animated-smiley-cool-1977519/" TargetMode="External"/><Relationship Id="rId5" Type="http://schemas.openxmlformats.org/officeDocument/2006/relationships/image" Target="../media/image28.png"/><Relationship Id="rId4" Type="http://schemas.openxmlformats.org/officeDocument/2006/relationships/hyperlink" Target="http://askatechteacher.com/2015/03/04/what-to-do-when-your-computers-dont-work/"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https://jmmcdowell.com/2012/07/"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png"/><Relationship Id="rId7" Type="http://schemas.openxmlformats.org/officeDocument/2006/relationships/customXml" Target="../ink/ink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customXml" Target="../ink/ink1.xml"/><Relationship Id="rId4" Type="http://schemas.openxmlformats.org/officeDocument/2006/relationships/image" Target="../media/image7.png"/><Relationship Id="rId9" Type="http://schemas.openxmlformats.org/officeDocument/2006/relationships/comments" Target="../comments/commen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comments" Target="../comments/commen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4B43924-8352-1346-B062-69DB1D250CB1}"/>
              </a:ext>
            </a:extLst>
          </p:cNvPr>
          <p:cNvSpPr>
            <a:spLocks noGrp="1"/>
          </p:cNvSpPr>
          <p:nvPr>
            <p:ph type="subTitle" idx="1"/>
          </p:nvPr>
        </p:nvSpPr>
        <p:spPr>
          <a:xfrm>
            <a:off x="422910" y="3002914"/>
            <a:ext cx="7582246" cy="503761"/>
          </a:xfrm>
        </p:spPr>
        <p:txBody>
          <a:bodyPr/>
          <a:lstStyle/>
          <a:p>
            <a:pPr>
              <a:lnSpc>
                <a:spcPts val="2220"/>
              </a:lnSpc>
            </a:pPr>
            <a:r>
              <a:rPr lang="en-GB" sz="1600" dirty="0"/>
              <a:t>Conducted for the Initiative on Methods, Measurement, and Pain Assessment in Clinical Trials (IMMPACT) – Presented at IMMPACT-XXIV Virtual Meeting</a:t>
            </a:r>
          </a:p>
          <a:p>
            <a:endParaRPr lang="en-GB" sz="1700" dirty="0"/>
          </a:p>
          <a:p>
            <a:endParaRPr lang="en-GB" dirty="0"/>
          </a:p>
        </p:txBody>
      </p:sp>
      <p:sp>
        <p:nvSpPr>
          <p:cNvPr id="4" name="Text Placeholder 3">
            <a:extLst>
              <a:ext uri="{FF2B5EF4-FFF2-40B4-BE49-F238E27FC236}">
                <a16:creationId xmlns:a16="http://schemas.microsoft.com/office/drawing/2014/main" id="{E5A35E28-3830-A84C-804E-2F3591CAB87C}"/>
              </a:ext>
            </a:extLst>
          </p:cNvPr>
          <p:cNvSpPr>
            <a:spLocks noGrp="1"/>
          </p:cNvSpPr>
          <p:nvPr>
            <p:ph type="body" sz="quarter" idx="11"/>
          </p:nvPr>
        </p:nvSpPr>
        <p:spPr>
          <a:xfrm>
            <a:off x="422910" y="3879040"/>
            <a:ext cx="7091795" cy="283176"/>
          </a:xfrm>
        </p:spPr>
        <p:txBody>
          <a:bodyPr/>
          <a:lstStyle/>
          <a:p>
            <a:r>
              <a:rPr lang="en-GB" sz="1200" dirty="0"/>
              <a:t>David Hohenschurz-Schmidt, Dr Bethea </a:t>
            </a:r>
            <a:r>
              <a:rPr lang="en-GB" sz="1200" dirty="0" err="1"/>
              <a:t>Kleykamp</a:t>
            </a:r>
            <a:r>
              <a:rPr lang="en-GB" sz="1200" dirty="0"/>
              <a:t>, Dr Jerry Draper-</a:t>
            </a:r>
            <a:r>
              <a:rPr lang="en-GB" sz="1200" dirty="0" err="1"/>
              <a:t>Rodi</a:t>
            </a:r>
            <a:r>
              <a:rPr lang="en-GB" sz="1200" dirty="0"/>
              <a:t>, Dr Jan </a:t>
            </a:r>
            <a:r>
              <a:rPr lang="en-GB" sz="1200" dirty="0" err="1"/>
              <a:t>Vollert</a:t>
            </a:r>
            <a:r>
              <a:rPr lang="en-GB" sz="1200" dirty="0"/>
              <a:t>, </a:t>
            </a:r>
            <a:r>
              <a:rPr lang="en-US" sz="1200" dirty="0"/>
              <a:t>Dr Ida </a:t>
            </a:r>
            <a:r>
              <a:rPr lang="en-US" sz="1200" dirty="0" err="1"/>
              <a:t>Bixho</a:t>
            </a:r>
            <a:r>
              <a:rPr lang="en-US" sz="1200" dirty="0"/>
              <a:t>,</a:t>
            </a:r>
          </a:p>
          <a:p>
            <a:r>
              <a:rPr lang="en-US" sz="1200" dirty="0"/>
              <a:t>Jessica Chan, Dr McKenzie Ferguson, Dr Ewan </a:t>
            </a:r>
            <a:r>
              <a:rPr lang="en-US" sz="1200" dirty="0" err="1"/>
              <a:t>McNicol</a:t>
            </a:r>
            <a:r>
              <a:rPr lang="en-US" sz="1200" dirty="0"/>
              <a:t>, Jules </a:t>
            </a:r>
            <a:r>
              <a:rPr lang="en-US" sz="1200" dirty="0" err="1"/>
              <a:t>Phalip</a:t>
            </a:r>
            <a:r>
              <a:rPr lang="en-US" sz="1200" dirty="0"/>
              <a:t>, Prof Scott R Evans, </a:t>
            </a:r>
          </a:p>
          <a:p>
            <a:r>
              <a:rPr lang="en-US" sz="1200" dirty="0"/>
              <a:t>Prof Dennis C Turk, </a:t>
            </a:r>
            <a:r>
              <a:rPr lang="en-GB" sz="1200" dirty="0"/>
              <a:t>Prof Robert H Dworkin, Prof Andrew SC Rice </a:t>
            </a:r>
            <a:endParaRPr lang="en-DE" sz="1200" dirty="0"/>
          </a:p>
          <a:p>
            <a:endParaRPr lang="en-GB" dirty="0"/>
          </a:p>
        </p:txBody>
      </p:sp>
      <p:sp>
        <p:nvSpPr>
          <p:cNvPr id="16" name="Title 15">
            <a:extLst>
              <a:ext uri="{FF2B5EF4-FFF2-40B4-BE49-F238E27FC236}">
                <a16:creationId xmlns:a16="http://schemas.microsoft.com/office/drawing/2014/main" id="{1D0697ED-E625-9F4F-BC8E-C5E098EFF8EC}"/>
              </a:ext>
            </a:extLst>
          </p:cNvPr>
          <p:cNvSpPr>
            <a:spLocks noGrp="1"/>
          </p:cNvSpPr>
          <p:nvPr>
            <p:ph type="title"/>
          </p:nvPr>
        </p:nvSpPr>
        <p:spPr>
          <a:xfrm>
            <a:off x="422910" y="1905000"/>
            <a:ext cx="8229600" cy="952500"/>
          </a:xfrm>
        </p:spPr>
        <p:txBody>
          <a:bodyPr/>
          <a:lstStyle/>
          <a:p>
            <a:pPr>
              <a:lnSpc>
                <a:spcPts val="2240"/>
              </a:lnSpc>
            </a:pPr>
            <a:br>
              <a:rPr lang="en-GB" sz="2000" dirty="0"/>
            </a:br>
            <a:r>
              <a:rPr lang="en-GB" sz="2000" dirty="0"/>
              <a:t>Pragmatic Trials of Pain Therapies: a Systematic Review of Methods</a:t>
            </a:r>
            <a:br>
              <a:rPr lang="en-DE" sz="2000" dirty="0"/>
            </a:br>
            <a:endParaRPr lang="en-GB" sz="2000" dirty="0"/>
          </a:p>
        </p:txBody>
      </p:sp>
    </p:spTree>
    <p:extLst>
      <p:ext uri="{BB962C8B-B14F-4D97-AF65-F5344CB8AC3E}">
        <p14:creationId xmlns:p14="http://schemas.microsoft.com/office/powerpoint/2010/main" val="176724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2CF5C7-A929-3648-B895-F7D3FAA3F010}"/>
              </a:ext>
            </a:extLst>
          </p:cNvPr>
          <p:cNvSpPr>
            <a:spLocks noGrp="1"/>
          </p:cNvSpPr>
          <p:nvPr>
            <p:ph idx="11"/>
          </p:nvPr>
        </p:nvSpPr>
        <p:spPr/>
        <p:txBody>
          <a:bodyPr/>
          <a:lstStyle/>
          <a:p>
            <a:r>
              <a:rPr lang="en-GB" dirty="0"/>
              <a:t>Trial objectives </a:t>
            </a:r>
          </a:p>
          <a:p>
            <a:r>
              <a:rPr lang="en-GB" dirty="0"/>
              <a:t>Therapies / interventions</a:t>
            </a:r>
          </a:p>
          <a:p>
            <a:r>
              <a:rPr lang="en-GB" dirty="0"/>
              <a:t>Pain description </a:t>
            </a:r>
          </a:p>
          <a:p>
            <a:r>
              <a:rPr lang="en-GB" b="1" dirty="0"/>
              <a:t>Sample size </a:t>
            </a:r>
          </a:p>
          <a:p>
            <a:r>
              <a:rPr lang="en-GB" dirty="0"/>
              <a:t>Trial settings </a:t>
            </a:r>
          </a:p>
          <a:p>
            <a:r>
              <a:rPr lang="en-GB" dirty="0"/>
              <a:t>Funding sources </a:t>
            </a:r>
          </a:p>
          <a:p>
            <a:endParaRPr lang="en-GB" dirty="0"/>
          </a:p>
        </p:txBody>
      </p:sp>
      <p:sp>
        <p:nvSpPr>
          <p:cNvPr id="3" name="Title 2">
            <a:extLst>
              <a:ext uri="{FF2B5EF4-FFF2-40B4-BE49-F238E27FC236}">
                <a16:creationId xmlns:a16="http://schemas.microsoft.com/office/drawing/2014/main" id="{2BF8822B-5595-2E48-BB10-70F147C09B1C}"/>
              </a:ext>
            </a:extLst>
          </p:cNvPr>
          <p:cNvSpPr>
            <a:spLocks noGrp="1"/>
          </p:cNvSpPr>
          <p:nvPr>
            <p:ph type="title"/>
          </p:nvPr>
        </p:nvSpPr>
        <p:spPr/>
        <p:txBody>
          <a:bodyPr/>
          <a:lstStyle/>
          <a:p>
            <a:r>
              <a:rPr lang="en-GB" dirty="0"/>
              <a:t>Trial Characteristics </a:t>
            </a:r>
          </a:p>
        </p:txBody>
      </p:sp>
      <p:pic>
        <p:nvPicPr>
          <p:cNvPr id="9" name="Content Placeholder 8" descr="A person standing in a room&#10;&#10;Description automatically generated">
            <a:extLst>
              <a:ext uri="{FF2B5EF4-FFF2-40B4-BE49-F238E27FC236}">
                <a16:creationId xmlns:a16="http://schemas.microsoft.com/office/drawing/2014/main" id="{30584DD7-1C8E-DB4B-B790-3E2920E26280}"/>
              </a:ext>
            </a:extLst>
          </p:cNvPr>
          <p:cNvPicPr>
            <a:picLocks noGrp="1" noChangeAspect="1"/>
          </p:cNvPicPr>
          <p:nvPr>
            <p:ph idx="12"/>
          </p:nvPr>
        </p:nvPicPr>
        <p:blipFill>
          <a:blip r:embed="rId3">
            <a:extLst>
              <a:ext uri="{837473B0-CC2E-450A-ABE3-18F120FF3D39}">
                <a1611:picAttrSrcUrl xmlns:a1611="http://schemas.microsoft.com/office/drawing/2016/11/main" r:id="rId4"/>
              </a:ext>
            </a:extLst>
          </a:blip>
          <a:stretch>
            <a:fillRect/>
          </a:stretch>
        </p:blipFill>
        <p:spPr>
          <a:xfrm>
            <a:off x="4052870" y="2587323"/>
            <a:ext cx="3391922" cy="2210161"/>
          </a:xfrm>
        </p:spPr>
      </p:pic>
      <p:sp>
        <p:nvSpPr>
          <p:cNvPr id="10" name="TextBox 9">
            <a:extLst>
              <a:ext uri="{FF2B5EF4-FFF2-40B4-BE49-F238E27FC236}">
                <a16:creationId xmlns:a16="http://schemas.microsoft.com/office/drawing/2014/main" id="{C10F7474-B59D-1D4E-808D-E8EBD404807B}"/>
              </a:ext>
            </a:extLst>
          </p:cNvPr>
          <p:cNvSpPr txBox="1"/>
          <p:nvPr/>
        </p:nvSpPr>
        <p:spPr>
          <a:xfrm>
            <a:off x="4132775" y="4850934"/>
            <a:ext cx="3391922" cy="169277"/>
          </a:xfrm>
          <a:prstGeom prst="rect">
            <a:avLst/>
          </a:prstGeom>
          <a:noFill/>
        </p:spPr>
        <p:txBody>
          <a:bodyPr wrap="square" rtlCol="0">
            <a:spAutoFit/>
          </a:bodyPr>
          <a:lstStyle/>
          <a:p>
            <a:pPr algn="r"/>
            <a:r>
              <a:rPr lang="en-GB" sz="500" dirty="0">
                <a:solidFill>
                  <a:schemeClr val="bg2"/>
                </a:solidFill>
                <a:hlinkClick r:id="rId4" tooltip="http://commons.wikimedia.org/wiki/File:Doctor_consults_with_patient_(4).jpg">
                  <a:extLst>
                    <a:ext uri="{A12FA001-AC4F-418D-AE19-62706E023703}">
                      <ahyp:hlinkClr xmlns:ahyp="http://schemas.microsoft.com/office/drawing/2018/hyperlinkcolor" val="tx"/>
                    </a:ext>
                  </a:extLst>
                </a:hlinkClick>
              </a:rPr>
              <a:t>This Photo</a:t>
            </a:r>
            <a:r>
              <a:rPr lang="en-GB" sz="500" dirty="0">
                <a:solidFill>
                  <a:schemeClr val="bg2"/>
                </a:solidFill>
              </a:rPr>
              <a:t> by Unknown Author is licensed under </a:t>
            </a:r>
            <a:r>
              <a:rPr lang="en-GB" sz="500" dirty="0">
                <a:solidFill>
                  <a:schemeClr val="bg2"/>
                </a:solidFill>
                <a:hlinkClick r:id="rId5" tooltip="https://creativecommons.org/licenses/by-sa/3.0/">
                  <a:extLst>
                    <a:ext uri="{A12FA001-AC4F-418D-AE19-62706E023703}">
                      <ahyp:hlinkClr xmlns:ahyp="http://schemas.microsoft.com/office/drawing/2018/hyperlinkcolor" val="tx"/>
                    </a:ext>
                  </a:extLst>
                </a:hlinkClick>
              </a:rPr>
              <a:t>CC BY-SA</a:t>
            </a:r>
            <a:endParaRPr lang="en-GB" sz="500" dirty="0">
              <a:solidFill>
                <a:schemeClr val="bg2"/>
              </a:solidFill>
            </a:endParaRPr>
          </a:p>
        </p:txBody>
      </p:sp>
      <p:graphicFrame>
        <p:nvGraphicFramePr>
          <p:cNvPr id="7" name="Content Placeholder 3">
            <a:extLst>
              <a:ext uri="{FF2B5EF4-FFF2-40B4-BE49-F238E27FC236}">
                <a16:creationId xmlns:a16="http://schemas.microsoft.com/office/drawing/2014/main" id="{016B2AC8-01BF-BA44-9E17-6240545DA1D3}"/>
              </a:ext>
            </a:extLst>
          </p:cNvPr>
          <p:cNvGraphicFramePr>
            <a:graphicFrameLocks/>
          </p:cNvGraphicFramePr>
          <p:nvPr>
            <p:extLst>
              <p:ext uri="{D42A27DB-BD31-4B8C-83A1-F6EECF244321}">
                <p14:modId xmlns:p14="http://schemas.microsoft.com/office/powerpoint/2010/main" val="1650946208"/>
              </p:ext>
            </p:extLst>
          </p:nvPr>
        </p:nvGraphicFramePr>
        <p:xfrm>
          <a:off x="4052869" y="1735313"/>
          <a:ext cx="3391922" cy="559412"/>
        </p:xfrm>
        <a:graphic>
          <a:graphicData uri="http://schemas.openxmlformats.org/drawingml/2006/table">
            <a:tbl>
              <a:tblPr firstRow="1" firstCol="1" bandRow="1">
                <a:tableStyleId>{93296810-A885-4BE3-A3E7-6D5BEEA58F35}</a:tableStyleId>
              </a:tblPr>
              <a:tblGrid>
                <a:gridCol w="1390248">
                  <a:extLst>
                    <a:ext uri="{9D8B030D-6E8A-4147-A177-3AD203B41FA5}">
                      <a16:colId xmlns:a16="http://schemas.microsoft.com/office/drawing/2014/main" val="2734752090"/>
                    </a:ext>
                  </a:extLst>
                </a:gridCol>
                <a:gridCol w="972725">
                  <a:extLst>
                    <a:ext uri="{9D8B030D-6E8A-4147-A177-3AD203B41FA5}">
                      <a16:colId xmlns:a16="http://schemas.microsoft.com/office/drawing/2014/main" val="2609477770"/>
                    </a:ext>
                  </a:extLst>
                </a:gridCol>
                <a:gridCol w="1028949">
                  <a:extLst>
                    <a:ext uri="{9D8B030D-6E8A-4147-A177-3AD203B41FA5}">
                      <a16:colId xmlns:a16="http://schemas.microsoft.com/office/drawing/2014/main" val="3850231840"/>
                    </a:ext>
                  </a:extLst>
                </a:gridCol>
              </a:tblGrid>
              <a:tr h="318030">
                <a:tc>
                  <a:txBody>
                    <a:bodyPr/>
                    <a:lstStyle/>
                    <a:p>
                      <a:pPr indent="0" algn="l">
                        <a:lnSpc>
                          <a:spcPct val="150000"/>
                        </a:lnSpc>
                      </a:pPr>
                      <a:r>
                        <a:rPr lang="en-GB" sz="900" b="1" dirty="0">
                          <a:solidFill>
                            <a:schemeClr val="bg1"/>
                          </a:solidFill>
                          <a:effectLst/>
                          <a:latin typeface="+mn-lt"/>
                        </a:rPr>
                        <a:t>Sample size</a:t>
                      </a:r>
                      <a:endParaRPr lang="en-DE" sz="900" b="1" dirty="0">
                        <a:solidFill>
                          <a:schemeClr val="bg1"/>
                        </a:solidFill>
                        <a:effectLst/>
                        <a:latin typeface="+mn-lt"/>
                        <a:ea typeface="Times New Roman" panose="02020603050405020304" pitchFamily="18" charset="0"/>
                        <a:cs typeface="Arial" panose="020B0604020202020204" pitchFamily="34" charset="0"/>
                      </a:endParaRPr>
                    </a:p>
                  </a:txBody>
                  <a:tcPr marL="60474" marR="60474" marT="0" marB="0" anchor="ctr">
                    <a:solidFill>
                      <a:srgbClr val="2885CA"/>
                    </a:solidFill>
                  </a:tcPr>
                </a:tc>
                <a:tc>
                  <a:txBody>
                    <a:bodyPr/>
                    <a:lstStyle/>
                    <a:p>
                      <a:pPr indent="0" algn="ctr">
                        <a:lnSpc>
                          <a:spcPct val="150000"/>
                        </a:lnSpc>
                      </a:pPr>
                      <a:r>
                        <a:rPr lang="en-GB" sz="900" dirty="0">
                          <a:effectLst/>
                          <a:latin typeface="+mn-lt"/>
                        </a:rPr>
                        <a:t>Median</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solidFill>
                      <a:srgbClr val="2885CA"/>
                    </a:solidFill>
                  </a:tcPr>
                </a:tc>
                <a:tc>
                  <a:txBody>
                    <a:bodyPr/>
                    <a:lstStyle/>
                    <a:p>
                      <a:pPr indent="0" algn="ctr">
                        <a:lnSpc>
                          <a:spcPct val="150000"/>
                        </a:lnSpc>
                      </a:pPr>
                      <a:r>
                        <a:rPr lang="en-GB" sz="900" dirty="0">
                          <a:effectLst/>
                          <a:latin typeface="+mn-lt"/>
                          <a:ea typeface="Times New Roman" panose="02020603050405020304" pitchFamily="18" charset="0"/>
                          <a:cs typeface="Arial" panose="020B0604020202020204" pitchFamily="34" charset="0"/>
                        </a:rPr>
                        <a:t>R</a:t>
                      </a:r>
                      <a:r>
                        <a:rPr lang="en-DE" sz="900" dirty="0">
                          <a:effectLst/>
                          <a:latin typeface="+mn-lt"/>
                          <a:ea typeface="Times New Roman" panose="02020603050405020304" pitchFamily="18" charset="0"/>
                          <a:cs typeface="Arial" panose="020B0604020202020204" pitchFamily="34" charset="0"/>
                        </a:rPr>
                        <a:t>ange </a:t>
                      </a:r>
                    </a:p>
                  </a:txBody>
                  <a:tcPr marL="60474" marR="60474" marT="0" marB="0" anchor="ctr">
                    <a:solidFill>
                      <a:srgbClr val="2885CA"/>
                    </a:solidFill>
                  </a:tcPr>
                </a:tc>
                <a:extLst>
                  <a:ext uri="{0D108BD9-81ED-4DB2-BD59-A6C34878D82A}">
                    <a16:rowId xmlns:a16="http://schemas.microsoft.com/office/drawing/2014/main" val="190680220"/>
                  </a:ext>
                </a:extLst>
              </a:tr>
              <a:tr h="241382">
                <a:tc>
                  <a:txBody>
                    <a:bodyPr/>
                    <a:lstStyle/>
                    <a:p>
                      <a:pPr indent="0" algn="l">
                        <a:lnSpc>
                          <a:spcPct val="150000"/>
                        </a:lnSpc>
                      </a:pP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0474" marR="60474" marT="0" marB="0" anchor="ctr">
                    <a:solidFill>
                      <a:srgbClr val="CBD9EC"/>
                    </a:solidFill>
                  </a:tcPr>
                </a:tc>
                <a:tc>
                  <a:txBody>
                    <a:bodyPr/>
                    <a:lstStyle/>
                    <a:p>
                      <a:pPr indent="0" algn="ctr">
                        <a:lnSpc>
                          <a:spcPct val="150000"/>
                        </a:lnSpc>
                      </a:pPr>
                      <a:r>
                        <a:rPr lang="en-GB" sz="900" dirty="0">
                          <a:effectLst/>
                          <a:latin typeface="+mn-lt"/>
                        </a:rPr>
                        <a:t>234</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80 - 1702</a:t>
                      </a:r>
                    </a:p>
                  </a:txBody>
                  <a:tcPr marL="60474" marR="60474" marT="0" marB="0" anchor="ctr"/>
                </a:tc>
                <a:extLst>
                  <a:ext uri="{0D108BD9-81ED-4DB2-BD59-A6C34878D82A}">
                    <a16:rowId xmlns:a16="http://schemas.microsoft.com/office/drawing/2014/main" val="1788789683"/>
                  </a:ext>
                </a:extLst>
              </a:tr>
            </a:tbl>
          </a:graphicData>
        </a:graphic>
      </p:graphicFrame>
    </p:spTree>
    <p:extLst>
      <p:ext uri="{BB962C8B-B14F-4D97-AF65-F5344CB8AC3E}">
        <p14:creationId xmlns:p14="http://schemas.microsoft.com/office/powerpoint/2010/main" val="3547259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2CF5C7-A929-3648-B895-F7D3FAA3F010}"/>
              </a:ext>
            </a:extLst>
          </p:cNvPr>
          <p:cNvSpPr>
            <a:spLocks noGrp="1"/>
          </p:cNvSpPr>
          <p:nvPr>
            <p:ph idx="11"/>
          </p:nvPr>
        </p:nvSpPr>
        <p:spPr/>
        <p:txBody>
          <a:bodyPr/>
          <a:lstStyle/>
          <a:p>
            <a:r>
              <a:rPr lang="en-GB" dirty="0"/>
              <a:t>Trial objectives </a:t>
            </a:r>
          </a:p>
          <a:p>
            <a:r>
              <a:rPr lang="en-GB" dirty="0"/>
              <a:t>Therapies / interventions</a:t>
            </a:r>
          </a:p>
          <a:p>
            <a:r>
              <a:rPr lang="en-GB" dirty="0"/>
              <a:t>Pain description </a:t>
            </a:r>
          </a:p>
          <a:p>
            <a:r>
              <a:rPr lang="en-GB" dirty="0"/>
              <a:t>Sample size </a:t>
            </a:r>
          </a:p>
          <a:p>
            <a:r>
              <a:rPr lang="en-GB" b="1" dirty="0"/>
              <a:t>Trial settings </a:t>
            </a:r>
          </a:p>
          <a:p>
            <a:r>
              <a:rPr lang="en-GB" dirty="0"/>
              <a:t>Funding sources </a:t>
            </a:r>
          </a:p>
          <a:p>
            <a:endParaRPr lang="en-GB" dirty="0"/>
          </a:p>
        </p:txBody>
      </p:sp>
      <p:sp>
        <p:nvSpPr>
          <p:cNvPr id="3" name="Title 2">
            <a:extLst>
              <a:ext uri="{FF2B5EF4-FFF2-40B4-BE49-F238E27FC236}">
                <a16:creationId xmlns:a16="http://schemas.microsoft.com/office/drawing/2014/main" id="{2BF8822B-5595-2E48-BB10-70F147C09B1C}"/>
              </a:ext>
            </a:extLst>
          </p:cNvPr>
          <p:cNvSpPr>
            <a:spLocks noGrp="1"/>
          </p:cNvSpPr>
          <p:nvPr>
            <p:ph type="title"/>
          </p:nvPr>
        </p:nvSpPr>
        <p:spPr/>
        <p:txBody>
          <a:bodyPr/>
          <a:lstStyle/>
          <a:p>
            <a:r>
              <a:rPr lang="en-GB" dirty="0"/>
              <a:t>Trial Characteristics </a:t>
            </a:r>
          </a:p>
        </p:txBody>
      </p:sp>
      <p:pic>
        <p:nvPicPr>
          <p:cNvPr id="7" name="Content Placeholder 6" descr="A city street in front of a building&#10;&#10;Description automatically generated">
            <a:extLst>
              <a:ext uri="{FF2B5EF4-FFF2-40B4-BE49-F238E27FC236}">
                <a16:creationId xmlns:a16="http://schemas.microsoft.com/office/drawing/2014/main" id="{9A59C7C0-E2F6-814A-A46A-248BD6CFC956}"/>
              </a:ext>
            </a:extLst>
          </p:cNvPr>
          <p:cNvPicPr>
            <a:picLocks noGrp="1" noChangeAspect="1"/>
          </p:cNvPicPr>
          <p:nvPr>
            <p:ph idx="12"/>
          </p:nvPr>
        </p:nvPicPr>
        <p:blipFill rotWithShape="1">
          <a:blip r:embed="rId3">
            <a:extLst>
              <a:ext uri="{837473B0-CC2E-450A-ABE3-18F120FF3D39}">
                <a1611:picAttrSrcUrl xmlns:a1611="http://schemas.microsoft.com/office/drawing/2016/11/main" r:id="rId4"/>
              </a:ext>
            </a:extLst>
          </a:blip>
          <a:srcRect t="11731"/>
          <a:stretch/>
        </p:blipFill>
        <p:spPr>
          <a:xfrm>
            <a:off x="4052870" y="2925628"/>
            <a:ext cx="3391921" cy="2173179"/>
          </a:xfrm>
        </p:spPr>
      </p:pic>
      <p:graphicFrame>
        <p:nvGraphicFramePr>
          <p:cNvPr id="6" name="Content Placeholder 3">
            <a:extLst>
              <a:ext uri="{FF2B5EF4-FFF2-40B4-BE49-F238E27FC236}">
                <a16:creationId xmlns:a16="http://schemas.microsoft.com/office/drawing/2014/main" id="{2CDCDFB8-5BD5-E24C-A27E-99E1DEBD223D}"/>
              </a:ext>
            </a:extLst>
          </p:cNvPr>
          <p:cNvGraphicFramePr>
            <a:graphicFrameLocks/>
          </p:cNvGraphicFramePr>
          <p:nvPr>
            <p:extLst>
              <p:ext uri="{D42A27DB-BD31-4B8C-83A1-F6EECF244321}">
                <p14:modId xmlns:p14="http://schemas.microsoft.com/office/powerpoint/2010/main" val="2508169837"/>
              </p:ext>
            </p:extLst>
          </p:nvPr>
        </p:nvGraphicFramePr>
        <p:xfrm>
          <a:off x="4052869" y="1724706"/>
          <a:ext cx="3391922" cy="1139105"/>
        </p:xfrm>
        <a:graphic>
          <a:graphicData uri="http://schemas.openxmlformats.org/drawingml/2006/table">
            <a:tbl>
              <a:tblPr firstRow="1" firstCol="1" bandRow="1">
                <a:tableStyleId>{93296810-A885-4BE3-A3E7-6D5BEEA58F35}</a:tableStyleId>
              </a:tblPr>
              <a:tblGrid>
                <a:gridCol w="1390248">
                  <a:extLst>
                    <a:ext uri="{9D8B030D-6E8A-4147-A177-3AD203B41FA5}">
                      <a16:colId xmlns:a16="http://schemas.microsoft.com/office/drawing/2014/main" val="2734752090"/>
                    </a:ext>
                  </a:extLst>
                </a:gridCol>
                <a:gridCol w="972725">
                  <a:extLst>
                    <a:ext uri="{9D8B030D-6E8A-4147-A177-3AD203B41FA5}">
                      <a16:colId xmlns:a16="http://schemas.microsoft.com/office/drawing/2014/main" val="2609477770"/>
                    </a:ext>
                  </a:extLst>
                </a:gridCol>
                <a:gridCol w="1028949">
                  <a:extLst>
                    <a:ext uri="{9D8B030D-6E8A-4147-A177-3AD203B41FA5}">
                      <a16:colId xmlns:a16="http://schemas.microsoft.com/office/drawing/2014/main" val="204137883"/>
                    </a:ext>
                  </a:extLst>
                </a:gridCol>
              </a:tblGrid>
              <a:tr h="318482">
                <a:tc>
                  <a:txBody>
                    <a:bodyPr/>
                    <a:lstStyle/>
                    <a:p>
                      <a:pPr indent="0" algn="l">
                        <a:lnSpc>
                          <a:spcPct val="150000"/>
                        </a:lnSpc>
                      </a:pPr>
                      <a:r>
                        <a:rPr lang="en-DE" sz="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Number of settings</a:t>
                      </a:r>
                    </a:p>
                  </a:txBody>
                  <a:tcPr marL="60474" marR="60474" marT="0" marB="0" anchor="ctr">
                    <a:solidFill>
                      <a:srgbClr val="2885CA"/>
                    </a:solidFill>
                  </a:tcPr>
                </a:tc>
                <a:tc>
                  <a:txBody>
                    <a:bodyPr/>
                    <a:lstStyle/>
                    <a:p>
                      <a:pPr indent="0" algn="ctr">
                        <a:lnSpc>
                          <a:spcPct val="150000"/>
                        </a:lnSpc>
                      </a:pPr>
                      <a:r>
                        <a:rPr lang="en-GB" sz="900" b="1" dirty="0">
                          <a:solidFill>
                            <a:schemeClr val="bg1"/>
                          </a:solidFill>
                          <a:effectLst/>
                          <a:latin typeface="+mn-lt"/>
                          <a:ea typeface="Times New Roman" panose="02020603050405020304" pitchFamily="18" charset="0"/>
                          <a:cs typeface="Arial" panose="020B0604020202020204" pitchFamily="34" charset="0"/>
                        </a:rPr>
                        <a:t>n</a:t>
                      </a:r>
                      <a:endParaRPr lang="en-DE" sz="900" b="1" dirty="0">
                        <a:solidFill>
                          <a:schemeClr val="bg1"/>
                        </a:solidFill>
                        <a:effectLst/>
                        <a:latin typeface="+mn-lt"/>
                        <a:ea typeface="Times New Roman" panose="02020603050405020304" pitchFamily="18" charset="0"/>
                        <a:cs typeface="Arial" panose="020B0604020202020204" pitchFamily="34" charset="0"/>
                      </a:endParaRPr>
                    </a:p>
                  </a:txBody>
                  <a:tcPr marL="60474" marR="60474" marT="0" marB="0" anchor="ctr">
                    <a:solidFill>
                      <a:srgbClr val="2885CA"/>
                    </a:solidFill>
                  </a:tcPr>
                </a:tc>
                <a:tc>
                  <a:txBody>
                    <a:bodyPr/>
                    <a:lstStyle/>
                    <a:p>
                      <a:pPr indent="0" algn="ctr">
                        <a:lnSpc>
                          <a:spcPct val="150000"/>
                        </a:lnSpc>
                      </a:pPr>
                      <a:r>
                        <a:rPr lang="en-DE" sz="900" b="1" dirty="0">
                          <a:solidFill>
                            <a:schemeClr val="bg1"/>
                          </a:solidFill>
                          <a:effectLst/>
                          <a:latin typeface="+mn-lt"/>
                          <a:ea typeface="Times New Roman" panose="02020603050405020304" pitchFamily="18" charset="0"/>
                          <a:cs typeface="Arial" panose="020B0604020202020204" pitchFamily="34" charset="0"/>
                        </a:rPr>
                        <a:t>57 total</a:t>
                      </a:r>
                    </a:p>
                  </a:txBody>
                  <a:tcPr marL="60474" marR="60474" marT="0" marB="0" anchor="ctr">
                    <a:solidFill>
                      <a:srgbClr val="2885CA"/>
                    </a:solidFill>
                  </a:tcPr>
                </a:tc>
                <a:extLst>
                  <a:ext uri="{0D108BD9-81ED-4DB2-BD59-A6C34878D82A}">
                    <a16:rowId xmlns:a16="http://schemas.microsoft.com/office/drawing/2014/main" val="3465909921"/>
                  </a:ext>
                </a:extLst>
              </a:tr>
              <a:tr h="273541">
                <a:tc>
                  <a:txBody>
                    <a:bodyPr/>
                    <a:lstStyle/>
                    <a:p>
                      <a:pPr indent="0" algn="l">
                        <a:lnSpc>
                          <a:spcPct val="150000"/>
                        </a:lnSpc>
                      </a:pPr>
                      <a:r>
                        <a:rPr lang="en-GB" sz="900" b="0" dirty="0">
                          <a:solidFill>
                            <a:schemeClr val="tx1"/>
                          </a:solidFill>
                          <a:effectLst/>
                          <a:latin typeface="+mn-lt"/>
                          <a:ea typeface="Times New Roman" panose="02020603050405020304" pitchFamily="18" charset="0"/>
                          <a:cs typeface="Arial" panose="020B0604020202020204" pitchFamily="34" charset="0"/>
                        </a:rPr>
                        <a:t>S</a:t>
                      </a:r>
                      <a:r>
                        <a:rPr lang="en-DE" sz="900" b="0" dirty="0">
                          <a:solidFill>
                            <a:schemeClr val="tx1"/>
                          </a:solidFill>
                          <a:effectLst/>
                          <a:latin typeface="+mn-lt"/>
                          <a:ea typeface="Times New Roman" panose="02020603050405020304" pitchFamily="18" charset="0"/>
                          <a:cs typeface="Arial" panose="020B0604020202020204" pitchFamily="34" charset="0"/>
                        </a:rPr>
                        <a:t>ingle-center</a:t>
                      </a:r>
                    </a:p>
                  </a:txBody>
                  <a:tcPr marL="60474" marR="60474" marT="0" marB="0" anchor="ctr">
                    <a:solidFill>
                      <a:srgbClr val="CBD9EC"/>
                    </a:solidFill>
                  </a:tcP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12</a:t>
                      </a:r>
                    </a:p>
                  </a:txBody>
                  <a:tcPr marL="60474" marR="60474" marT="0" marB="0" anchor="ct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21 %</a:t>
                      </a:r>
                    </a:p>
                  </a:txBody>
                  <a:tcPr marL="60474" marR="60474" marT="0" marB="0" anchor="ctr"/>
                </a:tc>
                <a:extLst>
                  <a:ext uri="{0D108BD9-81ED-4DB2-BD59-A6C34878D82A}">
                    <a16:rowId xmlns:a16="http://schemas.microsoft.com/office/drawing/2014/main" val="308736703"/>
                  </a:ext>
                </a:extLst>
              </a:tr>
              <a:tr h="273541">
                <a:tc>
                  <a:txBody>
                    <a:bodyPr/>
                    <a:lstStyle/>
                    <a:p>
                      <a:pPr indent="0" algn="l">
                        <a:lnSpc>
                          <a:spcPct val="150000"/>
                        </a:lnSpc>
                      </a:pPr>
                      <a:r>
                        <a:rPr lang="en-GB" sz="900" b="0" dirty="0">
                          <a:solidFill>
                            <a:schemeClr val="tx1"/>
                          </a:solidFill>
                          <a:effectLst/>
                          <a:latin typeface="+mn-lt"/>
                          <a:ea typeface="Times New Roman" panose="02020603050405020304" pitchFamily="18" charset="0"/>
                          <a:cs typeface="Arial" panose="020B0604020202020204" pitchFamily="34" charset="0"/>
                        </a:rPr>
                        <a:t>N</a:t>
                      </a:r>
                      <a:r>
                        <a:rPr lang="en-DE" sz="900" b="0" dirty="0">
                          <a:solidFill>
                            <a:schemeClr val="tx1"/>
                          </a:solidFill>
                          <a:effectLst/>
                          <a:latin typeface="+mn-lt"/>
                          <a:ea typeface="Times New Roman" panose="02020603050405020304" pitchFamily="18" charset="0"/>
                          <a:cs typeface="Arial" panose="020B0604020202020204" pitchFamily="34" charset="0"/>
                        </a:rPr>
                        <a:t>ot reported </a:t>
                      </a:r>
                    </a:p>
                  </a:txBody>
                  <a:tcPr marL="60474" marR="60474" marT="0" marB="0" anchor="ctr">
                    <a:solidFill>
                      <a:srgbClr val="E7EEF7"/>
                    </a:solidFill>
                  </a:tcP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7</a:t>
                      </a:r>
                    </a:p>
                  </a:txBody>
                  <a:tcPr marL="60474" marR="60474" marT="0" marB="0" anchor="ct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12 %</a:t>
                      </a:r>
                    </a:p>
                  </a:txBody>
                  <a:tcPr marL="60474" marR="60474" marT="0" marB="0" anchor="ctr"/>
                </a:tc>
                <a:extLst>
                  <a:ext uri="{0D108BD9-81ED-4DB2-BD59-A6C34878D82A}">
                    <a16:rowId xmlns:a16="http://schemas.microsoft.com/office/drawing/2014/main" val="209037777"/>
                  </a:ext>
                </a:extLst>
              </a:tr>
              <a:tr h="273541">
                <a:tc>
                  <a:txBody>
                    <a:bodyPr/>
                    <a:lstStyle/>
                    <a:p>
                      <a:pPr marL="144000" lvl="1" indent="0" algn="l">
                        <a:lnSpc>
                          <a:spcPct val="150000"/>
                        </a:lnSpc>
                      </a:pPr>
                      <a:r>
                        <a:rPr lang="en-GB" sz="900" b="0" dirty="0">
                          <a:solidFill>
                            <a:schemeClr val="tx1"/>
                          </a:solidFill>
                          <a:effectLst/>
                          <a:latin typeface="+mn-lt"/>
                          <a:ea typeface="Times New Roman" panose="02020603050405020304" pitchFamily="18" charset="0"/>
                          <a:cs typeface="Arial" panose="020B0604020202020204" pitchFamily="34" charset="0"/>
                        </a:rPr>
                        <a:t>M</a:t>
                      </a:r>
                      <a:r>
                        <a:rPr lang="en-DE" sz="900" b="0" dirty="0">
                          <a:solidFill>
                            <a:schemeClr val="tx1"/>
                          </a:solidFill>
                          <a:effectLst/>
                          <a:latin typeface="+mn-lt"/>
                          <a:ea typeface="Times New Roman" panose="02020603050405020304" pitchFamily="18" charset="0"/>
                          <a:cs typeface="Arial" panose="020B0604020202020204" pitchFamily="34" charset="0"/>
                        </a:rPr>
                        <a:t>ulti-center (range) </a:t>
                      </a:r>
                    </a:p>
                  </a:txBody>
                  <a:tcPr marL="60474" marR="60474" marT="0" marB="0" anchor="ctr">
                    <a:solidFill>
                      <a:srgbClr val="CBD9EC"/>
                    </a:solidFill>
                  </a:tcPr>
                </a:tc>
                <a:tc gridSpan="2">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2 - 100 (Median 5)</a:t>
                      </a:r>
                    </a:p>
                  </a:txBody>
                  <a:tcPr marL="60474" marR="60474" marT="0" marB="0" anchor="ctr"/>
                </a:tc>
                <a:tc hMerge="1">
                  <a:txBody>
                    <a:bodyPr/>
                    <a:lstStyle/>
                    <a:p>
                      <a:pPr indent="0" algn="ctr">
                        <a:lnSpc>
                          <a:spcPct val="150000"/>
                        </a:lnSpc>
                      </a:pP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extLst>
                  <a:ext uri="{0D108BD9-81ED-4DB2-BD59-A6C34878D82A}">
                    <a16:rowId xmlns:a16="http://schemas.microsoft.com/office/drawing/2014/main" val="3429038872"/>
                  </a:ext>
                </a:extLst>
              </a:tr>
            </a:tbl>
          </a:graphicData>
        </a:graphic>
      </p:graphicFrame>
      <p:sp>
        <p:nvSpPr>
          <p:cNvPr id="9" name="TextBox 8">
            <a:extLst>
              <a:ext uri="{FF2B5EF4-FFF2-40B4-BE49-F238E27FC236}">
                <a16:creationId xmlns:a16="http://schemas.microsoft.com/office/drawing/2014/main" id="{B96145E5-37A7-2B4E-8AD6-C3BC12E0DA44}"/>
              </a:ext>
            </a:extLst>
          </p:cNvPr>
          <p:cNvSpPr txBox="1"/>
          <p:nvPr/>
        </p:nvSpPr>
        <p:spPr>
          <a:xfrm>
            <a:off x="3616577" y="5098808"/>
            <a:ext cx="3951287" cy="169277"/>
          </a:xfrm>
          <a:prstGeom prst="rect">
            <a:avLst/>
          </a:prstGeom>
          <a:noFill/>
        </p:spPr>
        <p:txBody>
          <a:bodyPr wrap="square" rtlCol="0">
            <a:spAutoFit/>
          </a:bodyPr>
          <a:lstStyle/>
          <a:p>
            <a:pPr algn="r"/>
            <a:r>
              <a:rPr lang="en-GB" sz="500" dirty="0">
                <a:solidFill>
                  <a:schemeClr val="bg2"/>
                </a:solidFill>
                <a:hlinkClick r:id="rId4" tooltip="https://en.wikipedia.org/wiki/Chelsea_and_Westminster_Hospital">
                  <a:extLst>
                    <a:ext uri="{A12FA001-AC4F-418D-AE19-62706E023703}">
                      <ahyp:hlinkClr xmlns:ahyp="http://schemas.microsoft.com/office/drawing/2018/hyperlinkcolor" val="tx"/>
                    </a:ext>
                  </a:extLst>
                </a:hlinkClick>
              </a:rPr>
              <a:t>This Photo</a:t>
            </a:r>
            <a:r>
              <a:rPr lang="en-GB" sz="500" dirty="0">
                <a:solidFill>
                  <a:schemeClr val="bg2"/>
                </a:solidFill>
              </a:rPr>
              <a:t> by Unknown Author is licensed under </a:t>
            </a:r>
            <a:r>
              <a:rPr lang="en-GB" sz="500" dirty="0">
                <a:solidFill>
                  <a:schemeClr val="bg2"/>
                </a:solidFill>
                <a:hlinkClick r:id="rId5" tooltip="https://creativecommons.org/licenses/by-sa/3.0/">
                  <a:extLst>
                    <a:ext uri="{A12FA001-AC4F-418D-AE19-62706E023703}">
                      <ahyp:hlinkClr xmlns:ahyp="http://schemas.microsoft.com/office/drawing/2018/hyperlinkcolor" val="tx"/>
                    </a:ext>
                  </a:extLst>
                </a:hlinkClick>
              </a:rPr>
              <a:t>CC BY-SA</a:t>
            </a:r>
            <a:endParaRPr lang="en-GB" sz="500" dirty="0">
              <a:solidFill>
                <a:schemeClr val="bg2"/>
              </a:solidFill>
            </a:endParaRPr>
          </a:p>
        </p:txBody>
      </p:sp>
    </p:spTree>
    <p:extLst>
      <p:ext uri="{BB962C8B-B14F-4D97-AF65-F5344CB8AC3E}">
        <p14:creationId xmlns:p14="http://schemas.microsoft.com/office/powerpoint/2010/main" val="3312637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2CF5C7-A929-3648-B895-F7D3FAA3F010}"/>
              </a:ext>
            </a:extLst>
          </p:cNvPr>
          <p:cNvSpPr>
            <a:spLocks noGrp="1"/>
          </p:cNvSpPr>
          <p:nvPr>
            <p:ph idx="11"/>
          </p:nvPr>
        </p:nvSpPr>
        <p:spPr/>
        <p:txBody>
          <a:bodyPr/>
          <a:lstStyle/>
          <a:p>
            <a:r>
              <a:rPr lang="en-GB" dirty="0"/>
              <a:t>Trial objectives </a:t>
            </a:r>
          </a:p>
          <a:p>
            <a:r>
              <a:rPr lang="en-GB" dirty="0"/>
              <a:t>Therapies / interventions</a:t>
            </a:r>
          </a:p>
          <a:p>
            <a:r>
              <a:rPr lang="en-GB" dirty="0"/>
              <a:t>Pain description </a:t>
            </a:r>
          </a:p>
          <a:p>
            <a:r>
              <a:rPr lang="en-GB" dirty="0"/>
              <a:t>Sample size </a:t>
            </a:r>
          </a:p>
          <a:p>
            <a:r>
              <a:rPr lang="en-GB" dirty="0"/>
              <a:t>Trial settings </a:t>
            </a:r>
          </a:p>
          <a:p>
            <a:r>
              <a:rPr lang="en-GB" b="1" dirty="0"/>
              <a:t>Funding sources </a:t>
            </a:r>
          </a:p>
          <a:p>
            <a:endParaRPr lang="en-GB" dirty="0"/>
          </a:p>
        </p:txBody>
      </p:sp>
      <p:sp>
        <p:nvSpPr>
          <p:cNvPr id="3" name="Title 2">
            <a:extLst>
              <a:ext uri="{FF2B5EF4-FFF2-40B4-BE49-F238E27FC236}">
                <a16:creationId xmlns:a16="http://schemas.microsoft.com/office/drawing/2014/main" id="{2BF8822B-5595-2E48-BB10-70F147C09B1C}"/>
              </a:ext>
            </a:extLst>
          </p:cNvPr>
          <p:cNvSpPr>
            <a:spLocks noGrp="1"/>
          </p:cNvSpPr>
          <p:nvPr>
            <p:ph type="title"/>
          </p:nvPr>
        </p:nvSpPr>
        <p:spPr/>
        <p:txBody>
          <a:bodyPr/>
          <a:lstStyle/>
          <a:p>
            <a:r>
              <a:rPr lang="en-GB" dirty="0"/>
              <a:t>Trial Characteristics </a:t>
            </a:r>
          </a:p>
        </p:txBody>
      </p:sp>
      <p:pic>
        <p:nvPicPr>
          <p:cNvPr id="6" name="Content Placeholder 5" descr="A picture containing drawing&#10;&#10;Description automatically generated">
            <a:extLst>
              <a:ext uri="{FF2B5EF4-FFF2-40B4-BE49-F238E27FC236}">
                <a16:creationId xmlns:a16="http://schemas.microsoft.com/office/drawing/2014/main" id="{D825E907-1BFB-7D45-B06A-6A41B201385B}"/>
              </a:ext>
            </a:extLst>
          </p:cNvPr>
          <p:cNvPicPr>
            <a:picLocks noGrp="1" noChangeAspect="1"/>
          </p:cNvPicPr>
          <p:nvPr>
            <p:ph idx="12"/>
          </p:nvPr>
        </p:nvPicPr>
        <p:blipFill rotWithShape="1">
          <a:blip r:embed="rId3">
            <a:extLst>
              <a:ext uri="{837473B0-CC2E-450A-ABE3-18F120FF3D39}">
                <a1611:picAttrSrcUrl xmlns:a1611="http://schemas.microsoft.com/office/drawing/2016/11/main" r:id="rId4"/>
              </a:ext>
            </a:extLst>
          </a:blip>
          <a:srcRect t="6594"/>
          <a:stretch/>
        </p:blipFill>
        <p:spPr>
          <a:xfrm>
            <a:off x="4067614" y="3199170"/>
            <a:ext cx="3391922" cy="1815282"/>
          </a:xfrm>
        </p:spPr>
      </p:pic>
      <p:sp>
        <p:nvSpPr>
          <p:cNvPr id="7" name="TextBox 6">
            <a:extLst>
              <a:ext uri="{FF2B5EF4-FFF2-40B4-BE49-F238E27FC236}">
                <a16:creationId xmlns:a16="http://schemas.microsoft.com/office/drawing/2014/main" id="{70319350-47E2-374A-BA21-F21450902425}"/>
              </a:ext>
            </a:extLst>
          </p:cNvPr>
          <p:cNvSpPr txBox="1"/>
          <p:nvPr/>
        </p:nvSpPr>
        <p:spPr>
          <a:xfrm>
            <a:off x="5621456" y="5075955"/>
            <a:ext cx="4278723" cy="169277"/>
          </a:xfrm>
          <a:prstGeom prst="rect">
            <a:avLst/>
          </a:prstGeom>
          <a:noFill/>
        </p:spPr>
        <p:txBody>
          <a:bodyPr wrap="square" rtlCol="0">
            <a:spAutoFit/>
          </a:bodyPr>
          <a:lstStyle/>
          <a:p>
            <a:r>
              <a:rPr lang="en-GB" sz="500" dirty="0">
                <a:solidFill>
                  <a:schemeClr val="bg2"/>
                </a:solidFill>
                <a:hlinkClick r:id="rId4" tooltip="https://trak.in/india-startup-funding-investment-2015/december-2016/">
                  <a:extLst>
                    <a:ext uri="{A12FA001-AC4F-418D-AE19-62706E023703}">
                      <ahyp:hlinkClr xmlns:ahyp="http://schemas.microsoft.com/office/drawing/2018/hyperlinkcolor" val="tx"/>
                    </a:ext>
                  </a:extLst>
                </a:hlinkClick>
              </a:rPr>
              <a:t>This Photo</a:t>
            </a:r>
            <a:r>
              <a:rPr lang="en-GB" sz="500" dirty="0">
                <a:solidFill>
                  <a:schemeClr val="bg2"/>
                </a:solidFill>
              </a:rPr>
              <a:t> by Unknown Author is licensed under </a:t>
            </a:r>
            <a:r>
              <a:rPr lang="en-GB" sz="500" dirty="0">
                <a:solidFill>
                  <a:schemeClr val="bg2"/>
                </a:solidFill>
                <a:hlinkClick r:id="rId5" tooltip="https://creativecommons.org/licenses/by-sa/3.0/">
                  <a:extLst>
                    <a:ext uri="{A12FA001-AC4F-418D-AE19-62706E023703}">
                      <ahyp:hlinkClr xmlns:ahyp="http://schemas.microsoft.com/office/drawing/2018/hyperlinkcolor" val="tx"/>
                    </a:ext>
                  </a:extLst>
                </a:hlinkClick>
              </a:rPr>
              <a:t>CC BY-SA</a:t>
            </a:r>
            <a:endParaRPr lang="en-GB" sz="500" dirty="0">
              <a:solidFill>
                <a:schemeClr val="bg2"/>
              </a:solidFill>
            </a:endParaRPr>
          </a:p>
        </p:txBody>
      </p:sp>
      <p:graphicFrame>
        <p:nvGraphicFramePr>
          <p:cNvPr id="9" name="Content Placeholder 3">
            <a:extLst>
              <a:ext uri="{FF2B5EF4-FFF2-40B4-BE49-F238E27FC236}">
                <a16:creationId xmlns:a16="http://schemas.microsoft.com/office/drawing/2014/main" id="{56D70226-6C03-7A40-8875-57141E682730}"/>
              </a:ext>
            </a:extLst>
          </p:cNvPr>
          <p:cNvGraphicFramePr>
            <a:graphicFrameLocks/>
          </p:cNvGraphicFramePr>
          <p:nvPr>
            <p:extLst>
              <p:ext uri="{D42A27DB-BD31-4B8C-83A1-F6EECF244321}">
                <p14:modId xmlns:p14="http://schemas.microsoft.com/office/powerpoint/2010/main" val="3520673826"/>
              </p:ext>
            </p:extLst>
          </p:nvPr>
        </p:nvGraphicFramePr>
        <p:xfrm>
          <a:off x="4052869" y="1724706"/>
          <a:ext cx="3391922" cy="1412646"/>
        </p:xfrm>
        <a:graphic>
          <a:graphicData uri="http://schemas.openxmlformats.org/drawingml/2006/table">
            <a:tbl>
              <a:tblPr firstRow="1" firstCol="1" bandRow="1">
                <a:tableStyleId>{93296810-A885-4BE3-A3E7-6D5BEEA58F35}</a:tableStyleId>
              </a:tblPr>
              <a:tblGrid>
                <a:gridCol w="1390248">
                  <a:extLst>
                    <a:ext uri="{9D8B030D-6E8A-4147-A177-3AD203B41FA5}">
                      <a16:colId xmlns:a16="http://schemas.microsoft.com/office/drawing/2014/main" val="2734752090"/>
                    </a:ext>
                  </a:extLst>
                </a:gridCol>
                <a:gridCol w="972725">
                  <a:extLst>
                    <a:ext uri="{9D8B030D-6E8A-4147-A177-3AD203B41FA5}">
                      <a16:colId xmlns:a16="http://schemas.microsoft.com/office/drawing/2014/main" val="2609477770"/>
                    </a:ext>
                  </a:extLst>
                </a:gridCol>
                <a:gridCol w="1028949">
                  <a:extLst>
                    <a:ext uri="{9D8B030D-6E8A-4147-A177-3AD203B41FA5}">
                      <a16:colId xmlns:a16="http://schemas.microsoft.com/office/drawing/2014/main" val="204137883"/>
                    </a:ext>
                  </a:extLst>
                </a:gridCol>
              </a:tblGrid>
              <a:tr h="318482">
                <a:tc>
                  <a:txBody>
                    <a:bodyPr/>
                    <a:lstStyle/>
                    <a:p>
                      <a:pPr indent="0" algn="l">
                        <a:lnSpc>
                          <a:spcPct val="150000"/>
                        </a:lnSpc>
                      </a:pPr>
                      <a:r>
                        <a:rPr lang="en-DE" sz="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Funding source </a:t>
                      </a:r>
                    </a:p>
                  </a:txBody>
                  <a:tcPr marL="60474" marR="60474" marT="0" marB="0" anchor="ctr">
                    <a:solidFill>
                      <a:srgbClr val="2885CA"/>
                    </a:solidFill>
                  </a:tcPr>
                </a:tc>
                <a:tc>
                  <a:txBody>
                    <a:bodyPr/>
                    <a:lstStyle/>
                    <a:p>
                      <a:pPr indent="0" algn="ctr">
                        <a:lnSpc>
                          <a:spcPct val="150000"/>
                        </a:lnSpc>
                      </a:pPr>
                      <a:r>
                        <a:rPr lang="en-GB" sz="900" b="1" dirty="0">
                          <a:solidFill>
                            <a:schemeClr val="bg1"/>
                          </a:solidFill>
                          <a:effectLst/>
                          <a:latin typeface="+mn-lt"/>
                          <a:ea typeface="Times New Roman" panose="02020603050405020304" pitchFamily="18" charset="0"/>
                          <a:cs typeface="Arial" panose="020B0604020202020204" pitchFamily="34" charset="0"/>
                        </a:rPr>
                        <a:t>n</a:t>
                      </a:r>
                      <a:endParaRPr lang="en-DE" sz="900" b="1" dirty="0">
                        <a:solidFill>
                          <a:schemeClr val="bg1"/>
                        </a:solidFill>
                        <a:effectLst/>
                        <a:latin typeface="+mn-lt"/>
                        <a:ea typeface="Times New Roman" panose="02020603050405020304" pitchFamily="18" charset="0"/>
                        <a:cs typeface="Arial" panose="020B0604020202020204" pitchFamily="34" charset="0"/>
                      </a:endParaRPr>
                    </a:p>
                  </a:txBody>
                  <a:tcPr marL="60474" marR="60474" marT="0" marB="0" anchor="ctr">
                    <a:solidFill>
                      <a:srgbClr val="2885CA"/>
                    </a:solidFill>
                  </a:tcPr>
                </a:tc>
                <a:tc>
                  <a:txBody>
                    <a:bodyPr/>
                    <a:lstStyle/>
                    <a:p>
                      <a:pPr indent="0" algn="ctr">
                        <a:lnSpc>
                          <a:spcPct val="150000"/>
                        </a:lnSpc>
                      </a:pPr>
                      <a:r>
                        <a:rPr lang="en-DE" sz="900" b="1" dirty="0">
                          <a:solidFill>
                            <a:schemeClr val="bg1"/>
                          </a:solidFill>
                          <a:effectLst/>
                          <a:latin typeface="+mn-lt"/>
                          <a:ea typeface="Times New Roman" panose="02020603050405020304" pitchFamily="18" charset="0"/>
                          <a:cs typeface="Arial" panose="020B0604020202020204" pitchFamily="34" charset="0"/>
                        </a:rPr>
                        <a:t>57 total</a:t>
                      </a:r>
                    </a:p>
                  </a:txBody>
                  <a:tcPr marL="60474" marR="60474" marT="0" marB="0" anchor="ctr">
                    <a:solidFill>
                      <a:srgbClr val="2885CA"/>
                    </a:solidFill>
                  </a:tcPr>
                </a:tc>
                <a:extLst>
                  <a:ext uri="{0D108BD9-81ED-4DB2-BD59-A6C34878D82A}">
                    <a16:rowId xmlns:a16="http://schemas.microsoft.com/office/drawing/2014/main" val="3465909921"/>
                  </a:ext>
                </a:extLst>
              </a:tr>
              <a:tr h="273541">
                <a:tc>
                  <a:txBody>
                    <a:bodyPr/>
                    <a:lstStyle/>
                    <a:p>
                      <a:pPr indent="0" algn="l">
                        <a:lnSpc>
                          <a:spcPct val="150000"/>
                        </a:lnSpc>
                      </a:pPr>
                      <a:r>
                        <a:rPr lang="en-GB" sz="900" b="0" dirty="0">
                          <a:solidFill>
                            <a:schemeClr val="tx1"/>
                          </a:solidFill>
                          <a:effectLst/>
                          <a:latin typeface="+mn-lt"/>
                          <a:ea typeface="Times New Roman" panose="02020603050405020304" pitchFamily="18" charset="0"/>
                          <a:cs typeface="Arial" panose="020B0604020202020204" pitchFamily="34" charset="0"/>
                        </a:rPr>
                        <a:t>I</a:t>
                      </a:r>
                      <a:r>
                        <a:rPr lang="en-DE" sz="900" b="0" dirty="0">
                          <a:solidFill>
                            <a:schemeClr val="tx1"/>
                          </a:solidFill>
                          <a:effectLst/>
                          <a:latin typeface="+mn-lt"/>
                          <a:ea typeface="Times New Roman" panose="02020603050405020304" pitchFamily="18" charset="0"/>
                          <a:cs typeface="Arial" panose="020B0604020202020204" pitchFamily="34" charset="0"/>
                        </a:rPr>
                        <a:t>ndustry </a:t>
                      </a:r>
                    </a:p>
                  </a:txBody>
                  <a:tcPr marL="60474" marR="60474" marT="0" marB="0" anchor="ctr">
                    <a:solidFill>
                      <a:srgbClr val="CBD9EC"/>
                    </a:solidFill>
                  </a:tcP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7</a:t>
                      </a:r>
                    </a:p>
                  </a:txBody>
                  <a:tcPr marL="60474" marR="60474" marT="0" marB="0" anchor="ct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12 %</a:t>
                      </a:r>
                    </a:p>
                  </a:txBody>
                  <a:tcPr marL="60474" marR="60474" marT="0" marB="0" anchor="ctr"/>
                </a:tc>
                <a:extLst>
                  <a:ext uri="{0D108BD9-81ED-4DB2-BD59-A6C34878D82A}">
                    <a16:rowId xmlns:a16="http://schemas.microsoft.com/office/drawing/2014/main" val="308736703"/>
                  </a:ext>
                </a:extLst>
              </a:tr>
              <a:tr h="273541">
                <a:tc>
                  <a:txBody>
                    <a:bodyPr/>
                    <a:lstStyle/>
                    <a:p>
                      <a:pPr indent="0" algn="l">
                        <a:lnSpc>
                          <a:spcPct val="150000"/>
                        </a:lnSpc>
                      </a:pPr>
                      <a:r>
                        <a:rPr lang="en-DE" sz="900" b="0" dirty="0">
                          <a:solidFill>
                            <a:schemeClr val="tx1"/>
                          </a:solidFill>
                          <a:effectLst/>
                          <a:latin typeface="+mn-lt"/>
                          <a:ea typeface="Times New Roman" panose="02020603050405020304" pitchFamily="18" charset="0"/>
                          <a:cs typeface="Arial" panose="020B0604020202020204" pitchFamily="34" charset="0"/>
                        </a:rPr>
                        <a:t>Public</a:t>
                      </a:r>
                    </a:p>
                  </a:txBody>
                  <a:tcPr marL="60474" marR="60474" marT="0" marB="0" anchor="ctr">
                    <a:solidFill>
                      <a:srgbClr val="E7EEF7"/>
                    </a:solidFill>
                  </a:tcP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44</a:t>
                      </a:r>
                    </a:p>
                  </a:txBody>
                  <a:tcPr marL="60474" marR="60474" marT="0" marB="0" anchor="ct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77 %</a:t>
                      </a:r>
                    </a:p>
                  </a:txBody>
                  <a:tcPr marL="60474" marR="60474" marT="0" marB="0" anchor="ctr"/>
                </a:tc>
                <a:extLst>
                  <a:ext uri="{0D108BD9-81ED-4DB2-BD59-A6C34878D82A}">
                    <a16:rowId xmlns:a16="http://schemas.microsoft.com/office/drawing/2014/main" val="3091318997"/>
                  </a:ext>
                </a:extLst>
              </a:tr>
              <a:tr h="273541">
                <a:tc>
                  <a:txBody>
                    <a:bodyPr/>
                    <a:lstStyle/>
                    <a:p>
                      <a:pPr indent="0" algn="l">
                        <a:lnSpc>
                          <a:spcPct val="150000"/>
                        </a:lnSpc>
                      </a:pPr>
                      <a:r>
                        <a:rPr lang="en-GB" sz="900" b="0" dirty="0">
                          <a:solidFill>
                            <a:schemeClr val="tx1"/>
                          </a:solidFill>
                          <a:effectLst/>
                          <a:latin typeface="+mn-lt"/>
                          <a:ea typeface="Times New Roman" panose="02020603050405020304" pitchFamily="18" charset="0"/>
                          <a:cs typeface="Arial" panose="020B0604020202020204" pitchFamily="34" charset="0"/>
                        </a:rPr>
                        <a:t>M</a:t>
                      </a:r>
                      <a:r>
                        <a:rPr lang="en-DE" sz="900" b="0" dirty="0">
                          <a:solidFill>
                            <a:schemeClr val="tx1"/>
                          </a:solidFill>
                          <a:effectLst/>
                          <a:latin typeface="+mn-lt"/>
                          <a:ea typeface="Times New Roman" panose="02020603050405020304" pitchFamily="18" charset="0"/>
                          <a:cs typeface="Arial" panose="020B0604020202020204" pitchFamily="34" charset="0"/>
                        </a:rPr>
                        <a:t>ixed </a:t>
                      </a:r>
                    </a:p>
                  </a:txBody>
                  <a:tcPr marL="60474" marR="60474" marT="0" marB="0" anchor="ctr">
                    <a:solidFill>
                      <a:srgbClr val="CBD9EC"/>
                    </a:solidFill>
                  </a:tcP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5</a:t>
                      </a:r>
                    </a:p>
                  </a:txBody>
                  <a:tcPr marL="60474" marR="60474" marT="0" marB="0" anchor="ct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9 %</a:t>
                      </a:r>
                    </a:p>
                  </a:txBody>
                  <a:tcPr marL="60474" marR="60474" marT="0" marB="0" anchor="ctr"/>
                </a:tc>
                <a:extLst>
                  <a:ext uri="{0D108BD9-81ED-4DB2-BD59-A6C34878D82A}">
                    <a16:rowId xmlns:a16="http://schemas.microsoft.com/office/drawing/2014/main" val="2116590260"/>
                  </a:ext>
                </a:extLst>
              </a:tr>
              <a:tr h="273541">
                <a:tc>
                  <a:txBody>
                    <a:bodyPr/>
                    <a:lstStyle/>
                    <a:p>
                      <a:pPr indent="0" algn="l">
                        <a:lnSpc>
                          <a:spcPct val="150000"/>
                        </a:lnSpc>
                      </a:pPr>
                      <a:r>
                        <a:rPr lang="en-DE" sz="900" b="0" dirty="0">
                          <a:solidFill>
                            <a:schemeClr val="tx1"/>
                          </a:solidFill>
                          <a:effectLst/>
                          <a:latin typeface="+mn-lt"/>
                          <a:ea typeface="Times New Roman" panose="02020603050405020304" pitchFamily="18" charset="0"/>
                          <a:cs typeface="Arial" panose="020B0604020202020204" pitchFamily="34" charset="0"/>
                        </a:rPr>
                        <a:t>Not reported</a:t>
                      </a:r>
                    </a:p>
                  </a:txBody>
                  <a:tcPr marL="60474" marR="60474" marT="0" marB="0" anchor="ctr">
                    <a:solidFill>
                      <a:srgbClr val="E7EEF7"/>
                    </a:solidFill>
                  </a:tcP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1</a:t>
                      </a:r>
                    </a:p>
                  </a:txBody>
                  <a:tcPr marL="60474" marR="60474" marT="0" marB="0" anchor="ct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2 %</a:t>
                      </a:r>
                    </a:p>
                  </a:txBody>
                  <a:tcPr marL="60474" marR="60474" marT="0" marB="0" anchor="ctr"/>
                </a:tc>
                <a:extLst>
                  <a:ext uri="{0D108BD9-81ED-4DB2-BD59-A6C34878D82A}">
                    <a16:rowId xmlns:a16="http://schemas.microsoft.com/office/drawing/2014/main" val="3520211084"/>
                  </a:ext>
                </a:extLst>
              </a:tr>
            </a:tbl>
          </a:graphicData>
        </a:graphic>
      </p:graphicFrame>
    </p:spTree>
    <p:extLst>
      <p:ext uri="{BB962C8B-B14F-4D97-AF65-F5344CB8AC3E}">
        <p14:creationId xmlns:p14="http://schemas.microsoft.com/office/powerpoint/2010/main" val="3175064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2CF5C7-A929-3648-B895-F7D3FAA3F010}"/>
              </a:ext>
            </a:extLst>
          </p:cNvPr>
          <p:cNvSpPr>
            <a:spLocks noGrp="1"/>
          </p:cNvSpPr>
          <p:nvPr>
            <p:ph idx="11"/>
          </p:nvPr>
        </p:nvSpPr>
        <p:spPr/>
        <p:txBody>
          <a:bodyPr/>
          <a:lstStyle/>
          <a:p>
            <a:r>
              <a:rPr lang="en-GB" dirty="0"/>
              <a:t>Comparator group </a:t>
            </a:r>
          </a:p>
          <a:p>
            <a:r>
              <a:rPr lang="en-GB" dirty="0"/>
              <a:t>Blinding </a:t>
            </a:r>
          </a:p>
          <a:p>
            <a:r>
              <a:rPr lang="en-GB" dirty="0"/>
              <a:t>Randomization</a:t>
            </a:r>
          </a:p>
          <a:p>
            <a:r>
              <a:rPr lang="en-GB" dirty="0"/>
              <a:t>Outcome analysis and interpretation </a:t>
            </a:r>
          </a:p>
        </p:txBody>
      </p:sp>
      <p:sp>
        <p:nvSpPr>
          <p:cNvPr id="3" name="Title 2">
            <a:extLst>
              <a:ext uri="{FF2B5EF4-FFF2-40B4-BE49-F238E27FC236}">
                <a16:creationId xmlns:a16="http://schemas.microsoft.com/office/drawing/2014/main" id="{2BF8822B-5595-2E48-BB10-70F147C09B1C}"/>
              </a:ext>
            </a:extLst>
          </p:cNvPr>
          <p:cNvSpPr>
            <a:spLocks noGrp="1"/>
          </p:cNvSpPr>
          <p:nvPr>
            <p:ph type="title"/>
          </p:nvPr>
        </p:nvSpPr>
        <p:spPr/>
        <p:txBody>
          <a:bodyPr/>
          <a:lstStyle/>
          <a:p>
            <a:r>
              <a:rPr lang="en-GB" dirty="0"/>
              <a:t>Trial Methods </a:t>
            </a:r>
          </a:p>
        </p:txBody>
      </p:sp>
      <p:sp>
        <p:nvSpPr>
          <p:cNvPr id="8" name="Content Placeholder 7">
            <a:extLst>
              <a:ext uri="{FF2B5EF4-FFF2-40B4-BE49-F238E27FC236}">
                <a16:creationId xmlns:a16="http://schemas.microsoft.com/office/drawing/2014/main" id="{12FDE8FD-1825-6345-8ED0-6F444DBA4D04}"/>
              </a:ext>
            </a:extLst>
          </p:cNvPr>
          <p:cNvSpPr>
            <a:spLocks noGrp="1"/>
          </p:cNvSpPr>
          <p:nvPr>
            <p:ph idx="12"/>
          </p:nvPr>
        </p:nvSpPr>
        <p:spPr/>
        <p:txBody>
          <a:bodyPr/>
          <a:lstStyle/>
          <a:p>
            <a:endParaRPr lang="en-GB" dirty="0"/>
          </a:p>
        </p:txBody>
      </p:sp>
    </p:spTree>
    <p:extLst>
      <p:ext uri="{BB962C8B-B14F-4D97-AF65-F5344CB8AC3E}">
        <p14:creationId xmlns:p14="http://schemas.microsoft.com/office/powerpoint/2010/main" val="2539126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2CF5C7-A929-3648-B895-F7D3FAA3F010}"/>
              </a:ext>
            </a:extLst>
          </p:cNvPr>
          <p:cNvSpPr>
            <a:spLocks noGrp="1"/>
          </p:cNvSpPr>
          <p:nvPr>
            <p:ph idx="11"/>
          </p:nvPr>
        </p:nvSpPr>
        <p:spPr/>
        <p:txBody>
          <a:bodyPr/>
          <a:lstStyle/>
          <a:p>
            <a:r>
              <a:rPr lang="en-GB" b="1" dirty="0"/>
              <a:t>Comparator group </a:t>
            </a:r>
          </a:p>
          <a:p>
            <a:r>
              <a:rPr lang="en-GB" dirty="0"/>
              <a:t>Blinding </a:t>
            </a:r>
          </a:p>
          <a:p>
            <a:r>
              <a:rPr lang="en-GB" dirty="0"/>
              <a:t>Randomization</a:t>
            </a:r>
          </a:p>
          <a:p>
            <a:r>
              <a:rPr lang="en-GB" dirty="0"/>
              <a:t>Outcome analysis and interpretation </a:t>
            </a:r>
          </a:p>
          <a:p>
            <a:endParaRPr lang="en-GB" b="1" dirty="0"/>
          </a:p>
        </p:txBody>
      </p:sp>
      <p:sp>
        <p:nvSpPr>
          <p:cNvPr id="3" name="Title 2">
            <a:extLst>
              <a:ext uri="{FF2B5EF4-FFF2-40B4-BE49-F238E27FC236}">
                <a16:creationId xmlns:a16="http://schemas.microsoft.com/office/drawing/2014/main" id="{2BF8822B-5595-2E48-BB10-70F147C09B1C}"/>
              </a:ext>
            </a:extLst>
          </p:cNvPr>
          <p:cNvSpPr>
            <a:spLocks noGrp="1"/>
          </p:cNvSpPr>
          <p:nvPr>
            <p:ph type="title"/>
          </p:nvPr>
        </p:nvSpPr>
        <p:spPr/>
        <p:txBody>
          <a:bodyPr/>
          <a:lstStyle/>
          <a:p>
            <a:r>
              <a:rPr lang="en-GB" dirty="0"/>
              <a:t>Trial Methods </a:t>
            </a:r>
          </a:p>
        </p:txBody>
      </p:sp>
      <p:sp>
        <p:nvSpPr>
          <p:cNvPr id="8" name="Content Placeholder 7">
            <a:extLst>
              <a:ext uri="{FF2B5EF4-FFF2-40B4-BE49-F238E27FC236}">
                <a16:creationId xmlns:a16="http://schemas.microsoft.com/office/drawing/2014/main" id="{12FDE8FD-1825-6345-8ED0-6F444DBA4D04}"/>
              </a:ext>
            </a:extLst>
          </p:cNvPr>
          <p:cNvSpPr>
            <a:spLocks noGrp="1"/>
          </p:cNvSpPr>
          <p:nvPr>
            <p:ph idx="12"/>
          </p:nvPr>
        </p:nvSpPr>
        <p:spPr/>
        <p:txBody>
          <a:bodyPr/>
          <a:lstStyle/>
          <a:p>
            <a:endParaRPr lang="en-GB" dirty="0"/>
          </a:p>
        </p:txBody>
      </p:sp>
      <p:graphicFrame>
        <p:nvGraphicFramePr>
          <p:cNvPr id="5" name="Content Placeholder 3">
            <a:extLst>
              <a:ext uri="{FF2B5EF4-FFF2-40B4-BE49-F238E27FC236}">
                <a16:creationId xmlns:a16="http://schemas.microsoft.com/office/drawing/2014/main" id="{765EA047-4678-4B4B-932B-3DB600F12545}"/>
              </a:ext>
            </a:extLst>
          </p:cNvPr>
          <p:cNvGraphicFramePr>
            <a:graphicFrameLocks/>
          </p:cNvGraphicFramePr>
          <p:nvPr>
            <p:extLst>
              <p:ext uri="{D42A27DB-BD31-4B8C-83A1-F6EECF244321}">
                <p14:modId xmlns:p14="http://schemas.microsoft.com/office/powerpoint/2010/main" val="1045895399"/>
              </p:ext>
            </p:extLst>
          </p:nvPr>
        </p:nvGraphicFramePr>
        <p:xfrm>
          <a:off x="3811941" y="1717801"/>
          <a:ext cx="4325013" cy="3079762"/>
        </p:xfrm>
        <a:graphic>
          <a:graphicData uri="http://schemas.openxmlformats.org/drawingml/2006/table">
            <a:tbl>
              <a:tblPr firstRow="1" firstCol="1" bandRow="1">
                <a:tableStyleId>{93296810-A885-4BE3-A3E7-6D5BEEA58F35}</a:tableStyleId>
              </a:tblPr>
              <a:tblGrid>
                <a:gridCol w="2838069">
                  <a:extLst>
                    <a:ext uri="{9D8B030D-6E8A-4147-A177-3AD203B41FA5}">
                      <a16:colId xmlns:a16="http://schemas.microsoft.com/office/drawing/2014/main" val="2734752090"/>
                    </a:ext>
                  </a:extLst>
                </a:gridCol>
                <a:gridCol w="743472">
                  <a:extLst>
                    <a:ext uri="{9D8B030D-6E8A-4147-A177-3AD203B41FA5}">
                      <a16:colId xmlns:a16="http://schemas.microsoft.com/office/drawing/2014/main" val="2609477770"/>
                    </a:ext>
                  </a:extLst>
                </a:gridCol>
                <a:gridCol w="743472">
                  <a:extLst>
                    <a:ext uri="{9D8B030D-6E8A-4147-A177-3AD203B41FA5}">
                      <a16:colId xmlns:a16="http://schemas.microsoft.com/office/drawing/2014/main" val="204137883"/>
                    </a:ext>
                  </a:extLst>
                </a:gridCol>
              </a:tblGrid>
              <a:tr h="339547">
                <a:tc>
                  <a:txBody>
                    <a:bodyPr/>
                    <a:lstStyle/>
                    <a:p>
                      <a:pPr indent="0" algn="l">
                        <a:lnSpc>
                          <a:spcPct val="150000"/>
                        </a:lnSpc>
                      </a:pPr>
                      <a:r>
                        <a:rPr lang="en-DE" sz="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Comparator </a:t>
                      </a:r>
                    </a:p>
                  </a:txBody>
                  <a:tcPr marL="60474" marR="60474" marT="0" marB="0" anchor="ctr">
                    <a:solidFill>
                      <a:srgbClr val="2885CA"/>
                    </a:solidFill>
                  </a:tcPr>
                </a:tc>
                <a:tc>
                  <a:txBody>
                    <a:bodyPr/>
                    <a:lstStyle/>
                    <a:p>
                      <a:pPr indent="0" algn="ctr">
                        <a:lnSpc>
                          <a:spcPct val="150000"/>
                        </a:lnSpc>
                      </a:pPr>
                      <a:r>
                        <a:rPr lang="en-DE" sz="900" b="1" dirty="0">
                          <a:solidFill>
                            <a:schemeClr val="bg1"/>
                          </a:solidFill>
                          <a:effectLst/>
                          <a:latin typeface="+mn-lt"/>
                          <a:ea typeface="Times New Roman" panose="02020603050405020304" pitchFamily="18" charset="0"/>
                          <a:cs typeface="Arial" panose="020B0604020202020204" pitchFamily="34" charset="0"/>
                        </a:rPr>
                        <a:t>n </a:t>
                      </a:r>
                    </a:p>
                  </a:txBody>
                  <a:tcPr marL="60474" marR="60474" marT="0" marB="0" anchor="ctr">
                    <a:solidFill>
                      <a:srgbClr val="2885CA"/>
                    </a:solidFill>
                  </a:tcPr>
                </a:tc>
                <a:tc>
                  <a:txBody>
                    <a:bodyPr/>
                    <a:lstStyle/>
                    <a:p>
                      <a:pPr indent="0" algn="ctr">
                        <a:lnSpc>
                          <a:spcPct val="150000"/>
                        </a:lnSpc>
                      </a:pPr>
                      <a:r>
                        <a:rPr lang="en-DE" sz="900" b="1" dirty="0">
                          <a:solidFill>
                            <a:schemeClr val="bg1"/>
                          </a:solidFill>
                          <a:effectLst/>
                          <a:latin typeface="+mn-lt"/>
                          <a:ea typeface="Times New Roman" panose="02020603050405020304" pitchFamily="18" charset="0"/>
                          <a:cs typeface="Arial" panose="020B0604020202020204" pitchFamily="34" charset="0"/>
                        </a:rPr>
                        <a:t>57 total</a:t>
                      </a:r>
                    </a:p>
                  </a:txBody>
                  <a:tcPr marL="60474" marR="60474" marT="0" marB="0" anchor="ctr">
                    <a:solidFill>
                      <a:srgbClr val="2885CA"/>
                    </a:solidFill>
                  </a:tcPr>
                </a:tc>
                <a:extLst>
                  <a:ext uri="{0D108BD9-81ED-4DB2-BD59-A6C34878D82A}">
                    <a16:rowId xmlns:a16="http://schemas.microsoft.com/office/drawing/2014/main" val="3465909921"/>
                  </a:ext>
                </a:extLst>
              </a:tr>
              <a:tr h="291633">
                <a:tc>
                  <a:txBody>
                    <a:bodyPr/>
                    <a:lstStyle/>
                    <a:p>
                      <a:pPr indent="0" algn="l">
                        <a:lnSpc>
                          <a:spcPct val="150000"/>
                        </a:lnSpc>
                      </a:pPr>
                      <a:r>
                        <a:rPr lang="en-GB" sz="1000" b="0" dirty="0">
                          <a:solidFill>
                            <a:schemeClr val="tx1"/>
                          </a:solidFill>
                          <a:effectLst/>
                          <a:latin typeface="+mn-lt"/>
                          <a:ea typeface="Times New Roman" panose="02020603050405020304" pitchFamily="18" charset="0"/>
                          <a:cs typeface="Arial" panose="020B0604020202020204" pitchFamily="34" charset="0"/>
                        </a:rPr>
                        <a:t>Another active specific therapy (CER) </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CBD9EC"/>
                    </a:solidFill>
                  </a:tcPr>
                </a:tc>
                <a:tc>
                  <a:txBody>
                    <a:bodyPr/>
                    <a:lstStyle/>
                    <a:p>
                      <a:pPr indent="0" algn="ctr">
                        <a:lnSpc>
                          <a:spcPct val="150000"/>
                        </a:lnSpc>
                      </a:pPr>
                      <a:r>
                        <a:rPr lang="en-GB" sz="1000" b="0" dirty="0">
                          <a:solidFill>
                            <a:schemeClr val="tx1"/>
                          </a:solidFill>
                          <a:effectLst/>
                          <a:latin typeface="+mn-lt"/>
                          <a:ea typeface="Times New Roman" panose="02020603050405020304" pitchFamily="18" charset="0"/>
                          <a:cs typeface="Arial" panose="020B0604020202020204" pitchFamily="34" charset="0"/>
                        </a:rPr>
                        <a:t>29</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indent="0" algn="ctr">
                        <a:lnSpc>
                          <a:spcPct val="150000"/>
                        </a:lnSpc>
                      </a:pPr>
                      <a:r>
                        <a:rPr lang="en-GB" sz="1000" b="0" dirty="0">
                          <a:solidFill>
                            <a:schemeClr val="tx1"/>
                          </a:solidFill>
                          <a:effectLst/>
                          <a:latin typeface="+mn-lt"/>
                          <a:ea typeface="Times New Roman" panose="02020603050405020304" pitchFamily="18" charset="0"/>
                          <a:cs typeface="Arial" panose="020B0604020202020204" pitchFamily="34" charset="0"/>
                        </a:rPr>
                        <a:t>51 %</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08736703"/>
                  </a:ext>
                </a:extLst>
              </a:tr>
              <a:tr h="291633">
                <a:tc>
                  <a:txBody>
                    <a:bodyPr/>
                    <a:lstStyle/>
                    <a:p>
                      <a:pPr indent="0" algn="l">
                        <a:lnSpc>
                          <a:spcPct val="150000"/>
                        </a:lnSpc>
                      </a:pPr>
                      <a:r>
                        <a:rPr lang="en-GB" sz="1000" b="0" dirty="0">
                          <a:solidFill>
                            <a:schemeClr val="tx1"/>
                          </a:solidFill>
                          <a:effectLst/>
                          <a:latin typeface="+mn-lt"/>
                          <a:ea typeface="Times New Roman" panose="02020603050405020304" pitchFamily="18" charset="0"/>
                          <a:cs typeface="Arial" panose="020B0604020202020204" pitchFamily="34" charset="0"/>
                        </a:rPr>
                        <a:t>Treatment / care as usual (CER)</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E7EEF7"/>
                    </a:solidFill>
                  </a:tcPr>
                </a:tc>
                <a:tc>
                  <a:txBody>
                    <a:bodyPr/>
                    <a:lstStyle/>
                    <a:p>
                      <a:pPr indent="0" algn="ctr">
                        <a:lnSpc>
                          <a:spcPct val="150000"/>
                        </a:lnSpc>
                      </a:pPr>
                      <a:r>
                        <a:rPr lang="en-GB" sz="1000" b="0">
                          <a:solidFill>
                            <a:schemeClr val="tx1"/>
                          </a:solidFill>
                          <a:effectLst/>
                          <a:latin typeface="+mn-lt"/>
                          <a:ea typeface="Times New Roman" panose="02020603050405020304" pitchFamily="18" charset="0"/>
                          <a:cs typeface="Arial" panose="020B0604020202020204" pitchFamily="34" charset="0"/>
                        </a:rPr>
                        <a:t>14</a:t>
                      </a:r>
                      <a:endParaRPr lang="en-DE" sz="1000" b="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indent="0" algn="ctr">
                        <a:lnSpc>
                          <a:spcPct val="150000"/>
                        </a:lnSpc>
                      </a:pPr>
                      <a:r>
                        <a:rPr lang="en-GB" sz="1000" b="0" dirty="0">
                          <a:solidFill>
                            <a:schemeClr val="tx1"/>
                          </a:solidFill>
                          <a:effectLst/>
                          <a:latin typeface="+mn-lt"/>
                          <a:ea typeface="Times New Roman" panose="02020603050405020304" pitchFamily="18" charset="0"/>
                          <a:cs typeface="Arial" panose="020B0604020202020204" pitchFamily="34" charset="0"/>
                        </a:rPr>
                        <a:t>25 %</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091318997"/>
                  </a:ext>
                </a:extLst>
              </a:tr>
              <a:tr h="291633">
                <a:tc>
                  <a:txBody>
                    <a:bodyPr/>
                    <a:lstStyle/>
                    <a:p>
                      <a:pPr indent="0" algn="l">
                        <a:lnSpc>
                          <a:spcPct val="150000"/>
                        </a:lnSpc>
                      </a:pPr>
                      <a:r>
                        <a:rPr lang="en-GB" sz="1000" b="0">
                          <a:solidFill>
                            <a:schemeClr val="tx1"/>
                          </a:solidFill>
                          <a:effectLst/>
                          <a:latin typeface="+mn-lt"/>
                          <a:ea typeface="Times New Roman" panose="02020603050405020304" pitchFamily="18" charset="0"/>
                          <a:cs typeface="Arial" panose="020B0604020202020204" pitchFamily="34" charset="0"/>
                        </a:rPr>
                        <a:t>Placebo or sham intervention</a:t>
                      </a:r>
                      <a:endParaRPr lang="en-DE" sz="1000" b="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CBD9EC"/>
                    </a:solidFill>
                  </a:tcPr>
                </a:tc>
                <a:tc>
                  <a:txBody>
                    <a:bodyPr/>
                    <a:lstStyle/>
                    <a:p>
                      <a:pPr indent="0" algn="ctr">
                        <a:lnSpc>
                          <a:spcPct val="150000"/>
                        </a:lnSpc>
                      </a:pPr>
                      <a:r>
                        <a:rPr lang="en-GB" sz="1000" b="0" dirty="0">
                          <a:solidFill>
                            <a:schemeClr val="tx1"/>
                          </a:solidFill>
                          <a:effectLst/>
                          <a:latin typeface="+mn-lt"/>
                          <a:ea typeface="Times New Roman" panose="02020603050405020304" pitchFamily="18" charset="0"/>
                          <a:cs typeface="Arial" panose="020B0604020202020204" pitchFamily="34" charset="0"/>
                        </a:rPr>
                        <a:t>5</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indent="0" algn="ctr">
                        <a:lnSpc>
                          <a:spcPct val="150000"/>
                        </a:lnSpc>
                      </a:pPr>
                      <a:r>
                        <a:rPr lang="en-GB" sz="1000" b="0" dirty="0">
                          <a:solidFill>
                            <a:schemeClr val="tx1"/>
                          </a:solidFill>
                          <a:effectLst/>
                          <a:latin typeface="+mn-lt"/>
                          <a:ea typeface="Times New Roman" panose="02020603050405020304" pitchFamily="18" charset="0"/>
                          <a:cs typeface="Arial" panose="020B0604020202020204" pitchFamily="34" charset="0"/>
                        </a:rPr>
                        <a:t>9 %</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116590260"/>
                  </a:ext>
                </a:extLst>
              </a:tr>
              <a:tr h="291633">
                <a:tc>
                  <a:txBody>
                    <a:bodyPr/>
                    <a:lstStyle/>
                    <a:p>
                      <a:pPr indent="0" algn="l">
                        <a:lnSpc>
                          <a:spcPct val="150000"/>
                        </a:lnSpc>
                      </a:pPr>
                      <a:r>
                        <a:rPr lang="en-GB" sz="1000" b="0" dirty="0">
                          <a:solidFill>
                            <a:schemeClr val="tx1"/>
                          </a:solidFill>
                          <a:effectLst/>
                          <a:latin typeface="+mn-lt"/>
                          <a:ea typeface="Times New Roman" panose="02020603050405020304" pitchFamily="18" charset="0"/>
                          <a:cs typeface="Arial" panose="020B0604020202020204" pitchFamily="34" charset="0"/>
                        </a:rPr>
                        <a:t>No-treatment group (explicitly assigned) </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E7EEF7"/>
                    </a:solidFill>
                  </a:tcPr>
                </a:tc>
                <a:tc>
                  <a:txBody>
                    <a:bodyPr/>
                    <a:lstStyle/>
                    <a:p>
                      <a:pPr indent="0" algn="ctr">
                        <a:lnSpc>
                          <a:spcPct val="150000"/>
                        </a:lnSpc>
                      </a:pPr>
                      <a:r>
                        <a:rPr lang="en-GB" sz="1000" b="0" dirty="0">
                          <a:solidFill>
                            <a:schemeClr val="tx1"/>
                          </a:solidFill>
                          <a:effectLst/>
                          <a:latin typeface="+mn-lt"/>
                          <a:ea typeface="Times New Roman" panose="02020603050405020304" pitchFamily="18" charset="0"/>
                          <a:cs typeface="Arial" panose="020B0604020202020204" pitchFamily="34" charset="0"/>
                        </a:rPr>
                        <a:t>4</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indent="0" algn="ctr">
                        <a:lnSpc>
                          <a:spcPct val="150000"/>
                        </a:lnSpc>
                      </a:pPr>
                      <a:r>
                        <a:rPr lang="en-GB" sz="1000" b="0" dirty="0">
                          <a:solidFill>
                            <a:schemeClr val="tx1"/>
                          </a:solidFill>
                          <a:effectLst/>
                          <a:latin typeface="+mn-lt"/>
                          <a:ea typeface="Times New Roman" panose="02020603050405020304" pitchFamily="18" charset="0"/>
                          <a:cs typeface="Arial" panose="020B0604020202020204" pitchFamily="34" charset="0"/>
                        </a:rPr>
                        <a:t>7 %</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121309065"/>
                  </a:ext>
                </a:extLst>
              </a:tr>
              <a:tr h="407151">
                <a:tc>
                  <a:txBody>
                    <a:bodyPr/>
                    <a:lstStyle/>
                    <a:p>
                      <a:pPr indent="0" algn="l">
                        <a:lnSpc>
                          <a:spcPct val="100000"/>
                        </a:lnSpc>
                      </a:pPr>
                      <a:r>
                        <a:rPr lang="en-GB" sz="1000" b="0" dirty="0">
                          <a:solidFill>
                            <a:schemeClr val="tx1"/>
                          </a:solidFill>
                          <a:effectLst/>
                          <a:latin typeface="+mn-lt"/>
                          <a:ea typeface="Times New Roman" panose="02020603050405020304" pitchFamily="18" charset="0"/>
                          <a:cs typeface="Arial" panose="020B0604020202020204" pitchFamily="34" charset="0"/>
                        </a:rPr>
                        <a:t>Treatment / care as usual plus something else (e.g. advice, education, etc.) (CER)</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CBD9EC"/>
                    </a:solidFill>
                  </a:tcPr>
                </a:tc>
                <a:tc>
                  <a:txBody>
                    <a:bodyPr/>
                    <a:lstStyle/>
                    <a:p>
                      <a:pPr indent="0" algn="ctr">
                        <a:lnSpc>
                          <a:spcPct val="150000"/>
                        </a:lnSpc>
                      </a:pPr>
                      <a:r>
                        <a:rPr lang="en-GB" sz="1000" b="0" dirty="0">
                          <a:solidFill>
                            <a:schemeClr val="tx1"/>
                          </a:solidFill>
                          <a:effectLst/>
                          <a:latin typeface="+mn-lt"/>
                          <a:ea typeface="Times New Roman" panose="02020603050405020304" pitchFamily="18" charset="0"/>
                          <a:cs typeface="Arial" panose="020B0604020202020204" pitchFamily="34" charset="0"/>
                        </a:rPr>
                        <a:t>2</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indent="0" algn="ctr">
                        <a:lnSpc>
                          <a:spcPct val="150000"/>
                        </a:lnSpc>
                      </a:pPr>
                      <a:r>
                        <a:rPr lang="en-GB" sz="1000" b="0" dirty="0">
                          <a:solidFill>
                            <a:schemeClr val="tx1"/>
                          </a:solidFill>
                          <a:effectLst/>
                          <a:latin typeface="+mn-lt"/>
                          <a:ea typeface="Times New Roman" panose="02020603050405020304" pitchFamily="18" charset="0"/>
                          <a:cs typeface="Arial" panose="020B0604020202020204" pitchFamily="34" charset="0"/>
                        </a:rPr>
                        <a:t>4 %</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664825827"/>
                  </a:ext>
                </a:extLst>
              </a:tr>
              <a:tr h="291633">
                <a:tc>
                  <a:txBody>
                    <a:bodyPr/>
                    <a:lstStyle/>
                    <a:p>
                      <a:pPr indent="0" algn="l">
                        <a:lnSpc>
                          <a:spcPct val="150000"/>
                        </a:lnSpc>
                      </a:pPr>
                      <a:r>
                        <a:rPr lang="en-GB" sz="1000" b="0" dirty="0">
                          <a:solidFill>
                            <a:schemeClr val="tx1"/>
                          </a:solidFill>
                          <a:effectLst/>
                          <a:latin typeface="+mn-lt"/>
                          <a:ea typeface="Times New Roman" panose="02020603050405020304" pitchFamily="18" charset="0"/>
                          <a:cs typeface="Arial" panose="020B0604020202020204" pitchFamily="34" charset="0"/>
                        </a:rPr>
                        <a:t>Waitlist control</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E7EEF7"/>
                    </a:solidFill>
                  </a:tcPr>
                </a:tc>
                <a:tc>
                  <a:txBody>
                    <a:bodyPr/>
                    <a:lstStyle/>
                    <a:p>
                      <a:pPr indent="0" algn="ctr">
                        <a:lnSpc>
                          <a:spcPct val="150000"/>
                        </a:lnSpc>
                      </a:pPr>
                      <a:r>
                        <a:rPr lang="en-GB" sz="1000" b="0" dirty="0">
                          <a:solidFill>
                            <a:schemeClr val="tx1"/>
                          </a:solidFill>
                          <a:effectLst/>
                          <a:latin typeface="+mn-lt"/>
                          <a:ea typeface="Times New Roman" panose="02020603050405020304" pitchFamily="18" charset="0"/>
                          <a:cs typeface="Arial" panose="020B0604020202020204" pitchFamily="34" charset="0"/>
                        </a:rPr>
                        <a:t>1</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indent="0" algn="ctr">
                        <a:lnSpc>
                          <a:spcPct val="150000"/>
                        </a:lnSpc>
                      </a:pPr>
                      <a:r>
                        <a:rPr lang="en-GB" sz="1000" b="0" dirty="0">
                          <a:solidFill>
                            <a:schemeClr val="tx1"/>
                          </a:solidFill>
                          <a:effectLst/>
                          <a:latin typeface="+mn-lt"/>
                          <a:ea typeface="Times New Roman" panose="02020603050405020304" pitchFamily="18" charset="0"/>
                          <a:cs typeface="Arial" panose="020B0604020202020204" pitchFamily="34" charset="0"/>
                        </a:rPr>
                        <a:t>2 %</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153285304"/>
                  </a:ext>
                </a:extLst>
              </a:tr>
              <a:tr h="291633">
                <a:tc>
                  <a:txBody>
                    <a:bodyPr/>
                    <a:lstStyle/>
                    <a:p>
                      <a:pPr indent="0" algn="l">
                        <a:lnSpc>
                          <a:spcPct val="150000"/>
                        </a:lnSpc>
                      </a:pPr>
                      <a:r>
                        <a:rPr lang="en-GB" sz="1000" b="0">
                          <a:solidFill>
                            <a:schemeClr val="tx1"/>
                          </a:solidFill>
                          <a:effectLst/>
                          <a:latin typeface="+mn-lt"/>
                          <a:ea typeface="Times New Roman" panose="02020603050405020304" pitchFamily="18" charset="0"/>
                          <a:cs typeface="Arial" panose="020B0604020202020204" pitchFamily="34" charset="0"/>
                        </a:rPr>
                        <a:t>Advice only</a:t>
                      </a:r>
                      <a:endParaRPr lang="en-DE" sz="1000" b="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CBD9EC"/>
                    </a:solidFill>
                  </a:tcPr>
                </a:tc>
                <a:tc>
                  <a:txBody>
                    <a:bodyPr/>
                    <a:lstStyle/>
                    <a:p>
                      <a:pPr indent="0" algn="ctr">
                        <a:lnSpc>
                          <a:spcPct val="150000"/>
                        </a:lnSpc>
                      </a:pPr>
                      <a:r>
                        <a:rPr lang="en-GB" sz="1000" b="0" dirty="0">
                          <a:solidFill>
                            <a:schemeClr val="tx1"/>
                          </a:solidFill>
                          <a:effectLst/>
                          <a:latin typeface="+mn-lt"/>
                          <a:ea typeface="Times New Roman" panose="02020603050405020304" pitchFamily="18" charset="0"/>
                          <a:cs typeface="Arial" panose="020B0604020202020204" pitchFamily="34" charset="0"/>
                        </a:rPr>
                        <a:t>1</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lvl="0" indent="0" algn="ctr" defTabSz="380996" rtl="0" eaLnBrk="1" fontAlgn="auto" latinLnBrk="0" hangingPunct="1">
                        <a:lnSpc>
                          <a:spcPct val="150000"/>
                        </a:lnSpc>
                        <a:spcBef>
                          <a:spcPts val="0"/>
                        </a:spcBef>
                        <a:spcAft>
                          <a:spcPts val="0"/>
                        </a:spcAft>
                        <a:buClrTx/>
                        <a:buSzTx/>
                        <a:buFontTx/>
                        <a:buNone/>
                        <a:tabLst/>
                        <a:defRPr/>
                      </a:pPr>
                      <a:r>
                        <a:rPr lang="en-GB" sz="1000" b="0" dirty="0">
                          <a:solidFill>
                            <a:schemeClr val="tx1"/>
                          </a:solidFill>
                          <a:effectLst/>
                          <a:latin typeface="+mn-lt"/>
                          <a:ea typeface="Times New Roman" panose="02020603050405020304" pitchFamily="18" charset="0"/>
                          <a:cs typeface="Arial" panose="020B0604020202020204" pitchFamily="34" charset="0"/>
                        </a:rPr>
                        <a:t>2 %</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358888988"/>
                  </a:ext>
                </a:extLst>
              </a:tr>
              <a:tr h="291633">
                <a:tc>
                  <a:txBody>
                    <a:bodyPr/>
                    <a:lstStyle/>
                    <a:p>
                      <a:pPr indent="0" algn="l">
                        <a:lnSpc>
                          <a:spcPct val="150000"/>
                        </a:lnSpc>
                      </a:pPr>
                      <a:r>
                        <a:rPr lang="en-GB" sz="1000" b="0" dirty="0">
                          <a:solidFill>
                            <a:schemeClr val="tx1"/>
                          </a:solidFill>
                          <a:effectLst/>
                          <a:latin typeface="+mn-lt"/>
                          <a:ea typeface="Times New Roman" panose="02020603050405020304" pitchFamily="18" charset="0"/>
                          <a:cs typeface="Arial" panose="020B0604020202020204" pitchFamily="34" charset="0"/>
                        </a:rPr>
                        <a:t>Wait &amp; see (not waitlist but monitoring) </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E7EEF7"/>
                    </a:solidFill>
                  </a:tcPr>
                </a:tc>
                <a:tc>
                  <a:txBody>
                    <a:bodyPr/>
                    <a:lstStyle/>
                    <a:p>
                      <a:pPr indent="0" algn="ctr">
                        <a:lnSpc>
                          <a:spcPct val="150000"/>
                        </a:lnSpc>
                      </a:pPr>
                      <a:r>
                        <a:rPr lang="en-GB" sz="1000" b="0" dirty="0">
                          <a:solidFill>
                            <a:schemeClr val="tx1"/>
                          </a:solidFill>
                          <a:effectLst/>
                          <a:latin typeface="+mn-lt"/>
                          <a:ea typeface="Times New Roman" panose="02020603050405020304" pitchFamily="18" charset="0"/>
                          <a:cs typeface="Arial" panose="020B0604020202020204" pitchFamily="34" charset="0"/>
                        </a:rPr>
                        <a:t>1</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lvl="0" indent="0" algn="ctr" defTabSz="380996" rtl="0" eaLnBrk="1" fontAlgn="auto" latinLnBrk="0" hangingPunct="1">
                        <a:lnSpc>
                          <a:spcPct val="150000"/>
                        </a:lnSpc>
                        <a:spcBef>
                          <a:spcPts val="0"/>
                        </a:spcBef>
                        <a:spcAft>
                          <a:spcPts val="0"/>
                        </a:spcAft>
                        <a:buClrTx/>
                        <a:buSzTx/>
                        <a:buFontTx/>
                        <a:buNone/>
                        <a:tabLst/>
                        <a:defRPr/>
                      </a:pPr>
                      <a:r>
                        <a:rPr lang="en-GB" sz="1000" b="0" dirty="0">
                          <a:solidFill>
                            <a:schemeClr val="tx1"/>
                          </a:solidFill>
                          <a:effectLst/>
                          <a:latin typeface="+mn-lt"/>
                          <a:ea typeface="Times New Roman" panose="02020603050405020304" pitchFamily="18" charset="0"/>
                          <a:cs typeface="Arial" panose="020B0604020202020204" pitchFamily="34" charset="0"/>
                        </a:rPr>
                        <a:t>2 %</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407028626"/>
                  </a:ext>
                </a:extLst>
              </a:tr>
              <a:tr h="291633">
                <a:tc>
                  <a:txBody>
                    <a:bodyPr/>
                    <a:lstStyle/>
                    <a:p>
                      <a:pPr indent="0" algn="l">
                        <a:lnSpc>
                          <a:spcPct val="150000"/>
                        </a:lnSpc>
                      </a:pPr>
                      <a:r>
                        <a:rPr lang="en-GB" sz="1000" b="0" dirty="0">
                          <a:solidFill>
                            <a:schemeClr val="tx1"/>
                          </a:solidFill>
                          <a:effectLst/>
                          <a:latin typeface="+mn-lt"/>
                          <a:ea typeface="Times New Roman" panose="02020603050405020304" pitchFamily="18" charset="0"/>
                          <a:cs typeface="Arial" panose="020B0604020202020204" pitchFamily="34" charset="0"/>
                        </a:rPr>
                        <a:t>No-treatment group (but unaware of trial)</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CBD9EC"/>
                    </a:solidFill>
                  </a:tcPr>
                </a:tc>
                <a:tc>
                  <a:txBody>
                    <a:bodyPr/>
                    <a:lstStyle/>
                    <a:p>
                      <a:pPr indent="0" algn="ctr">
                        <a:lnSpc>
                          <a:spcPct val="150000"/>
                        </a:lnSpc>
                      </a:pPr>
                      <a:r>
                        <a:rPr lang="en-GB" sz="1000" b="0">
                          <a:solidFill>
                            <a:schemeClr val="tx1"/>
                          </a:solidFill>
                          <a:effectLst/>
                          <a:latin typeface="+mn-lt"/>
                          <a:ea typeface="Times New Roman" panose="02020603050405020304" pitchFamily="18" charset="0"/>
                          <a:cs typeface="Arial" panose="020B0604020202020204" pitchFamily="34" charset="0"/>
                        </a:rPr>
                        <a:t>1</a:t>
                      </a:r>
                      <a:endParaRPr lang="en-DE" sz="1000" b="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0" marR="0" lvl="0" indent="0" algn="ctr" defTabSz="380996" rtl="0" eaLnBrk="1" fontAlgn="auto" latinLnBrk="0" hangingPunct="1">
                        <a:lnSpc>
                          <a:spcPct val="150000"/>
                        </a:lnSpc>
                        <a:spcBef>
                          <a:spcPts val="0"/>
                        </a:spcBef>
                        <a:spcAft>
                          <a:spcPts val="0"/>
                        </a:spcAft>
                        <a:buClrTx/>
                        <a:buSzTx/>
                        <a:buFontTx/>
                        <a:buNone/>
                        <a:tabLst/>
                        <a:defRPr/>
                      </a:pPr>
                      <a:r>
                        <a:rPr lang="en-GB" sz="1000" b="0" dirty="0">
                          <a:solidFill>
                            <a:schemeClr val="tx1"/>
                          </a:solidFill>
                          <a:effectLst/>
                          <a:latin typeface="+mn-lt"/>
                          <a:ea typeface="Times New Roman" panose="02020603050405020304" pitchFamily="18" charset="0"/>
                          <a:cs typeface="Arial" panose="020B0604020202020204" pitchFamily="34" charset="0"/>
                        </a:rPr>
                        <a:t>2 %</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83544554"/>
                  </a:ext>
                </a:extLst>
              </a:tr>
            </a:tbl>
          </a:graphicData>
        </a:graphic>
      </p:graphicFrame>
      <p:sp>
        <p:nvSpPr>
          <p:cNvPr id="6" name="TextBox 5">
            <a:extLst>
              <a:ext uri="{FF2B5EF4-FFF2-40B4-BE49-F238E27FC236}">
                <a16:creationId xmlns:a16="http://schemas.microsoft.com/office/drawing/2014/main" id="{FC2BA7D7-99C3-4C4C-8E90-E4E21DA201E8}"/>
              </a:ext>
            </a:extLst>
          </p:cNvPr>
          <p:cNvSpPr txBox="1"/>
          <p:nvPr/>
        </p:nvSpPr>
        <p:spPr>
          <a:xfrm>
            <a:off x="3754066" y="4817841"/>
            <a:ext cx="4551333" cy="558294"/>
          </a:xfrm>
          <a:prstGeom prst="rect">
            <a:avLst/>
          </a:prstGeom>
          <a:noFill/>
        </p:spPr>
        <p:txBody>
          <a:bodyPr wrap="square" rtlCol="0">
            <a:spAutoFit/>
          </a:bodyPr>
          <a:lstStyle/>
          <a:p>
            <a:pPr algn="just"/>
            <a:r>
              <a:rPr lang="en-GB" sz="800" dirty="0">
                <a:solidFill>
                  <a:schemeClr val="tx1">
                    <a:lumMod val="50000"/>
                    <a:lumOff val="50000"/>
                  </a:schemeClr>
                </a:solidFill>
              </a:rPr>
              <a:t>CER, Comparative effectiveness research</a:t>
            </a:r>
          </a:p>
          <a:p>
            <a:pPr algn="just"/>
            <a:endParaRPr lang="en-GB" dirty="0"/>
          </a:p>
        </p:txBody>
      </p:sp>
    </p:spTree>
    <p:extLst>
      <p:ext uri="{BB962C8B-B14F-4D97-AF65-F5344CB8AC3E}">
        <p14:creationId xmlns:p14="http://schemas.microsoft.com/office/powerpoint/2010/main" val="3144663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2CF5C7-A929-3648-B895-F7D3FAA3F010}"/>
              </a:ext>
            </a:extLst>
          </p:cNvPr>
          <p:cNvSpPr>
            <a:spLocks noGrp="1"/>
          </p:cNvSpPr>
          <p:nvPr>
            <p:ph idx="11"/>
          </p:nvPr>
        </p:nvSpPr>
        <p:spPr/>
        <p:txBody>
          <a:bodyPr/>
          <a:lstStyle/>
          <a:p>
            <a:r>
              <a:rPr lang="en-GB" dirty="0"/>
              <a:t>Comparator group </a:t>
            </a:r>
          </a:p>
          <a:p>
            <a:r>
              <a:rPr lang="en-GB" b="1" dirty="0"/>
              <a:t>Blinding</a:t>
            </a:r>
            <a:r>
              <a:rPr lang="en-GB" dirty="0"/>
              <a:t> </a:t>
            </a:r>
          </a:p>
          <a:p>
            <a:r>
              <a:rPr lang="en-GB" dirty="0"/>
              <a:t>Randomization</a:t>
            </a:r>
          </a:p>
          <a:p>
            <a:r>
              <a:rPr lang="en-GB" dirty="0"/>
              <a:t>Outcome analysis and interpretation </a:t>
            </a:r>
          </a:p>
        </p:txBody>
      </p:sp>
      <p:sp>
        <p:nvSpPr>
          <p:cNvPr id="3" name="Title 2">
            <a:extLst>
              <a:ext uri="{FF2B5EF4-FFF2-40B4-BE49-F238E27FC236}">
                <a16:creationId xmlns:a16="http://schemas.microsoft.com/office/drawing/2014/main" id="{2BF8822B-5595-2E48-BB10-70F147C09B1C}"/>
              </a:ext>
            </a:extLst>
          </p:cNvPr>
          <p:cNvSpPr>
            <a:spLocks noGrp="1"/>
          </p:cNvSpPr>
          <p:nvPr>
            <p:ph type="title"/>
          </p:nvPr>
        </p:nvSpPr>
        <p:spPr/>
        <p:txBody>
          <a:bodyPr/>
          <a:lstStyle/>
          <a:p>
            <a:r>
              <a:rPr lang="en-GB" dirty="0"/>
              <a:t>Trial Methods </a:t>
            </a:r>
          </a:p>
        </p:txBody>
      </p:sp>
      <p:sp>
        <p:nvSpPr>
          <p:cNvPr id="8" name="Content Placeholder 7">
            <a:extLst>
              <a:ext uri="{FF2B5EF4-FFF2-40B4-BE49-F238E27FC236}">
                <a16:creationId xmlns:a16="http://schemas.microsoft.com/office/drawing/2014/main" id="{12FDE8FD-1825-6345-8ED0-6F444DBA4D04}"/>
              </a:ext>
            </a:extLst>
          </p:cNvPr>
          <p:cNvSpPr>
            <a:spLocks noGrp="1"/>
          </p:cNvSpPr>
          <p:nvPr>
            <p:ph idx="12"/>
          </p:nvPr>
        </p:nvSpPr>
        <p:spPr/>
        <p:txBody>
          <a:bodyPr/>
          <a:lstStyle/>
          <a:p>
            <a:endParaRPr lang="en-GB" dirty="0"/>
          </a:p>
        </p:txBody>
      </p:sp>
      <p:graphicFrame>
        <p:nvGraphicFramePr>
          <p:cNvPr id="5" name="Content Placeholder 3">
            <a:extLst>
              <a:ext uri="{FF2B5EF4-FFF2-40B4-BE49-F238E27FC236}">
                <a16:creationId xmlns:a16="http://schemas.microsoft.com/office/drawing/2014/main" id="{765EA047-4678-4B4B-932B-3DB600F12545}"/>
              </a:ext>
            </a:extLst>
          </p:cNvPr>
          <p:cNvGraphicFramePr>
            <a:graphicFrameLocks/>
          </p:cNvGraphicFramePr>
          <p:nvPr>
            <p:extLst>
              <p:ext uri="{D42A27DB-BD31-4B8C-83A1-F6EECF244321}">
                <p14:modId xmlns:p14="http://schemas.microsoft.com/office/powerpoint/2010/main" val="2327261739"/>
              </p:ext>
            </p:extLst>
          </p:nvPr>
        </p:nvGraphicFramePr>
        <p:xfrm>
          <a:off x="3997848" y="1955486"/>
          <a:ext cx="3979193" cy="1214446"/>
        </p:xfrm>
        <a:graphic>
          <a:graphicData uri="http://schemas.openxmlformats.org/drawingml/2006/table">
            <a:tbl>
              <a:tblPr firstRow="1" firstCol="1" bandRow="1">
                <a:tableStyleId>{93296810-A885-4BE3-A3E7-6D5BEEA58F35}</a:tableStyleId>
              </a:tblPr>
              <a:tblGrid>
                <a:gridCol w="1672850">
                  <a:extLst>
                    <a:ext uri="{9D8B030D-6E8A-4147-A177-3AD203B41FA5}">
                      <a16:colId xmlns:a16="http://schemas.microsoft.com/office/drawing/2014/main" val="2734752090"/>
                    </a:ext>
                  </a:extLst>
                </a:gridCol>
                <a:gridCol w="768781">
                  <a:extLst>
                    <a:ext uri="{9D8B030D-6E8A-4147-A177-3AD203B41FA5}">
                      <a16:colId xmlns:a16="http://schemas.microsoft.com/office/drawing/2014/main" val="2609477770"/>
                    </a:ext>
                  </a:extLst>
                </a:gridCol>
                <a:gridCol w="768781">
                  <a:extLst>
                    <a:ext uri="{9D8B030D-6E8A-4147-A177-3AD203B41FA5}">
                      <a16:colId xmlns:a16="http://schemas.microsoft.com/office/drawing/2014/main" val="204137883"/>
                    </a:ext>
                  </a:extLst>
                </a:gridCol>
                <a:gridCol w="768781">
                  <a:extLst>
                    <a:ext uri="{9D8B030D-6E8A-4147-A177-3AD203B41FA5}">
                      <a16:colId xmlns:a16="http://schemas.microsoft.com/office/drawing/2014/main" val="2019012629"/>
                    </a:ext>
                  </a:extLst>
                </a:gridCol>
              </a:tblGrid>
              <a:tr h="339547">
                <a:tc>
                  <a:txBody>
                    <a:bodyPr/>
                    <a:lstStyle/>
                    <a:p>
                      <a:pPr indent="0" algn="l">
                        <a:lnSpc>
                          <a:spcPct val="150000"/>
                        </a:lnSpc>
                      </a:pPr>
                      <a:r>
                        <a:rPr lang="en-DE" sz="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Blinding </a:t>
                      </a:r>
                      <a:r>
                        <a:rPr lang="en-DE" sz="9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(as reported) </a:t>
                      </a:r>
                    </a:p>
                  </a:txBody>
                  <a:tcPr marL="60474" marR="60474" marT="0" marB="0" anchor="ctr">
                    <a:solidFill>
                      <a:srgbClr val="2885CA"/>
                    </a:solidFill>
                  </a:tcPr>
                </a:tc>
                <a:tc>
                  <a:txBody>
                    <a:bodyPr/>
                    <a:lstStyle/>
                    <a:p>
                      <a:pPr indent="0" algn="ctr">
                        <a:lnSpc>
                          <a:spcPct val="150000"/>
                        </a:lnSpc>
                      </a:pPr>
                      <a:r>
                        <a:rPr lang="en-DE" sz="900" b="1" dirty="0">
                          <a:solidFill>
                            <a:schemeClr val="bg1"/>
                          </a:solidFill>
                          <a:effectLst/>
                          <a:latin typeface="+mn-lt"/>
                          <a:ea typeface="Times New Roman" panose="02020603050405020304" pitchFamily="18" charset="0"/>
                          <a:cs typeface="Arial" panose="020B0604020202020204" pitchFamily="34" charset="0"/>
                        </a:rPr>
                        <a:t>n</a:t>
                      </a:r>
                    </a:p>
                  </a:txBody>
                  <a:tcPr marL="60474" marR="60474" marT="0" marB="0" anchor="ctr">
                    <a:solidFill>
                      <a:srgbClr val="2885CA"/>
                    </a:solidFill>
                  </a:tcPr>
                </a:tc>
                <a:tc>
                  <a:txBody>
                    <a:bodyPr/>
                    <a:lstStyle/>
                    <a:p>
                      <a:pPr indent="0" algn="ctr">
                        <a:lnSpc>
                          <a:spcPct val="150000"/>
                        </a:lnSpc>
                      </a:pPr>
                      <a:endParaRPr lang="en-DE" sz="900" b="1" dirty="0">
                        <a:solidFill>
                          <a:schemeClr val="bg1"/>
                        </a:solidFill>
                        <a:effectLst/>
                        <a:latin typeface="+mn-lt"/>
                        <a:ea typeface="Times New Roman" panose="02020603050405020304" pitchFamily="18" charset="0"/>
                        <a:cs typeface="Arial" panose="020B0604020202020204" pitchFamily="34" charset="0"/>
                      </a:endParaRPr>
                    </a:p>
                  </a:txBody>
                  <a:tcPr marL="60474" marR="60474" marT="0" marB="0" anchor="ctr">
                    <a:solidFill>
                      <a:srgbClr val="2885CA"/>
                    </a:solidFill>
                  </a:tcPr>
                </a:tc>
                <a:tc>
                  <a:txBody>
                    <a:bodyPr/>
                    <a:lstStyle/>
                    <a:p>
                      <a:pPr indent="0" algn="ctr">
                        <a:lnSpc>
                          <a:spcPct val="150000"/>
                        </a:lnSpc>
                      </a:pPr>
                      <a:r>
                        <a:rPr lang="en-DE" sz="900" b="1" dirty="0">
                          <a:solidFill>
                            <a:schemeClr val="bg1"/>
                          </a:solidFill>
                          <a:effectLst/>
                          <a:latin typeface="+mn-lt"/>
                          <a:ea typeface="Times New Roman" panose="02020603050405020304" pitchFamily="18" charset="0"/>
                          <a:cs typeface="Arial" panose="020B0604020202020204" pitchFamily="34" charset="0"/>
                        </a:rPr>
                        <a:t>reported in </a:t>
                      </a:r>
                    </a:p>
                  </a:txBody>
                  <a:tcPr marL="60474" marR="60474" marT="0" marB="0" anchor="ctr">
                    <a:solidFill>
                      <a:srgbClr val="2885CA"/>
                    </a:solidFill>
                  </a:tcPr>
                </a:tc>
                <a:extLst>
                  <a:ext uri="{0D108BD9-81ED-4DB2-BD59-A6C34878D82A}">
                    <a16:rowId xmlns:a16="http://schemas.microsoft.com/office/drawing/2014/main" val="3465909921"/>
                  </a:ext>
                </a:extLst>
              </a:tr>
              <a:tr h="291633">
                <a:tc>
                  <a:txBody>
                    <a:bodyPr/>
                    <a:lstStyle/>
                    <a:p>
                      <a:pPr indent="0" algn="l">
                        <a:lnSpc>
                          <a:spcPct val="150000"/>
                        </a:lnSpc>
                      </a:pPr>
                      <a:r>
                        <a:rPr lang="en-GB" sz="1000" b="0" dirty="0">
                          <a:solidFill>
                            <a:schemeClr val="tx1"/>
                          </a:solidFill>
                          <a:effectLst/>
                          <a:latin typeface="+mn-lt"/>
                          <a:ea typeface="Times New Roman" panose="02020603050405020304" pitchFamily="18" charset="0"/>
                          <a:cs typeface="Arial" panose="020B0604020202020204" pitchFamily="34" charset="0"/>
                        </a:rPr>
                        <a:t>Participant blinding </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CBD9EC"/>
                    </a:solidFill>
                  </a:tcPr>
                </a:tc>
                <a:tc>
                  <a:txBody>
                    <a:bodyPr/>
                    <a:lstStyle/>
                    <a:p>
                      <a:pPr indent="0" algn="ctr">
                        <a:lnSpc>
                          <a:spcPct val="150000"/>
                        </a:lnSpc>
                      </a:pPr>
                      <a:r>
                        <a:rPr lang="en-DE" sz="1000" b="0" dirty="0">
                          <a:solidFill>
                            <a:schemeClr val="tx1"/>
                          </a:solidFill>
                          <a:effectLst/>
                          <a:latin typeface="+mn-lt"/>
                          <a:ea typeface="Times New Roman" panose="02020603050405020304" pitchFamily="18" charset="0"/>
                          <a:cs typeface="Arial" panose="020B0604020202020204" pitchFamily="34" charset="0"/>
                        </a:rPr>
                        <a:t>13</a:t>
                      </a:r>
                    </a:p>
                  </a:txBody>
                  <a:tcPr marL="68580" marR="68580" marT="0" marB="0" anchor="ctr"/>
                </a:tc>
                <a:tc>
                  <a:txBody>
                    <a:bodyPr/>
                    <a:lstStyle/>
                    <a:p>
                      <a:pPr indent="0" algn="ctr">
                        <a:lnSpc>
                          <a:spcPct val="150000"/>
                        </a:lnSpc>
                      </a:pPr>
                      <a:r>
                        <a:rPr lang="en-DE" sz="1000" b="0" dirty="0">
                          <a:solidFill>
                            <a:schemeClr val="tx1"/>
                          </a:solidFill>
                          <a:effectLst/>
                          <a:latin typeface="+mn-lt"/>
                          <a:ea typeface="Times New Roman" panose="02020603050405020304" pitchFamily="18" charset="0"/>
                          <a:cs typeface="Arial" panose="020B0604020202020204" pitchFamily="34" charset="0"/>
                        </a:rPr>
                        <a:t>24 %</a:t>
                      </a:r>
                    </a:p>
                  </a:txBody>
                  <a:tcPr marL="68580" marR="68580" marT="0" marB="0" anchor="ctr"/>
                </a:tc>
                <a:tc>
                  <a:txBody>
                    <a:bodyPr/>
                    <a:lstStyle/>
                    <a:p>
                      <a:pPr indent="0" algn="ctr">
                        <a:lnSpc>
                          <a:spcPct val="150000"/>
                        </a:lnSpc>
                      </a:pPr>
                      <a:r>
                        <a:rPr lang="en-DE" sz="1000" b="0" dirty="0">
                          <a:solidFill>
                            <a:schemeClr val="tx1"/>
                          </a:solidFill>
                          <a:effectLst/>
                          <a:latin typeface="+mn-lt"/>
                          <a:ea typeface="Times New Roman" panose="02020603050405020304" pitchFamily="18" charset="0"/>
                          <a:cs typeface="Arial" panose="020B0604020202020204" pitchFamily="34" charset="0"/>
                        </a:rPr>
                        <a:t>54</a:t>
                      </a:r>
                    </a:p>
                  </a:txBody>
                  <a:tcPr marL="68580" marR="68580" marT="0" marB="0" anchor="ctr"/>
                </a:tc>
                <a:extLst>
                  <a:ext uri="{0D108BD9-81ED-4DB2-BD59-A6C34878D82A}">
                    <a16:rowId xmlns:a16="http://schemas.microsoft.com/office/drawing/2014/main" val="308736703"/>
                  </a:ext>
                </a:extLst>
              </a:tr>
              <a:tr h="291633">
                <a:tc>
                  <a:txBody>
                    <a:bodyPr/>
                    <a:lstStyle/>
                    <a:p>
                      <a:pPr indent="0" algn="l">
                        <a:lnSpc>
                          <a:spcPct val="150000"/>
                        </a:lnSpc>
                      </a:pPr>
                      <a:r>
                        <a:rPr lang="en-GB" sz="1000" b="0" dirty="0">
                          <a:solidFill>
                            <a:schemeClr val="tx1"/>
                          </a:solidFill>
                          <a:effectLst/>
                          <a:latin typeface="+mn-lt"/>
                          <a:ea typeface="Times New Roman" panose="02020603050405020304" pitchFamily="18" charset="0"/>
                          <a:cs typeface="Arial" panose="020B0604020202020204" pitchFamily="34" charset="0"/>
                        </a:rPr>
                        <a:t>Provider blinding </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E7EEF7"/>
                    </a:solidFill>
                  </a:tcPr>
                </a:tc>
                <a:tc>
                  <a:txBody>
                    <a:bodyPr/>
                    <a:lstStyle/>
                    <a:p>
                      <a:pPr indent="0" algn="ctr">
                        <a:lnSpc>
                          <a:spcPct val="150000"/>
                        </a:lnSpc>
                      </a:pPr>
                      <a:r>
                        <a:rPr lang="en-DE" sz="1000" b="0" dirty="0">
                          <a:solidFill>
                            <a:schemeClr val="tx1"/>
                          </a:solidFill>
                          <a:effectLst/>
                          <a:latin typeface="+mn-lt"/>
                          <a:ea typeface="Times New Roman" panose="02020603050405020304" pitchFamily="18" charset="0"/>
                          <a:cs typeface="Arial" panose="020B0604020202020204" pitchFamily="34" charset="0"/>
                        </a:rPr>
                        <a:t>4</a:t>
                      </a:r>
                    </a:p>
                  </a:txBody>
                  <a:tcPr marL="68580" marR="68580" marT="0" marB="0" anchor="ctr"/>
                </a:tc>
                <a:tc>
                  <a:txBody>
                    <a:bodyPr/>
                    <a:lstStyle/>
                    <a:p>
                      <a:pPr indent="0" algn="ctr">
                        <a:lnSpc>
                          <a:spcPct val="150000"/>
                        </a:lnSpc>
                      </a:pPr>
                      <a:r>
                        <a:rPr lang="en-DE" sz="1000" b="0" dirty="0">
                          <a:solidFill>
                            <a:schemeClr val="tx1"/>
                          </a:solidFill>
                          <a:effectLst/>
                          <a:latin typeface="+mn-lt"/>
                          <a:ea typeface="Times New Roman" panose="02020603050405020304" pitchFamily="18" charset="0"/>
                          <a:cs typeface="Arial" panose="020B0604020202020204" pitchFamily="34" charset="0"/>
                        </a:rPr>
                        <a:t>7 %</a:t>
                      </a:r>
                    </a:p>
                  </a:txBody>
                  <a:tcPr marL="68580" marR="68580" marT="0" marB="0" anchor="ctr"/>
                </a:tc>
                <a:tc>
                  <a:txBody>
                    <a:bodyPr/>
                    <a:lstStyle/>
                    <a:p>
                      <a:pPr indent="0" algn="ctr">
                        <a:lnSpc>
                          <a:spcPct val="150000"/>
                        </a:lnSpc>
                      </a:pPr>
                      <a:r>
                        <a:rPr lang="en-DE" sz="1000" b="0" dirty="0">
                          <a:solidFill>
                            <a:schemeClr val="tx1"/>
                          </a:solidFill>
                          <a:effectLst/>
                          <a:latin typeface="+mn-lt"/>
                          <a:ea typeface="Times New Roman" panose="02020603050405020304" pitchFamily="18" charset="0"/>
                          <a:cs typeface="Arial" panose="020B0604020202020204" pitchFamily="34" charset="0"/>
                        </a:rPr>
                        <a:t>55</a:t>
                      </a:r>
                    </a:p>
                  </a:txBody>
                  <a:tcPr marL="68580" marR="68580" marT="0" marB="0" anchor="ctr"/>
                </a:tc>
                <a:extLst>
                  <a:ext uri="{0D108BD9-81ED-4DB2-BD59-A6C34878D82A}">
                    <a16:rowId xmlns:a16="http://schemas.microsoft.com/office/drawing/2014/main" val="3091318997"/>
                  </a:ext>
                </a:extLst>
              </a:tr>
              <a:tr h="291633">
                <a:tc>
                  <a:txBody>
                    <a:bodyPr/>
                    <a:lstStyle/>
                    <a:p>
                      <a:pPr indent="0" algn="l">
                        <a:lnSpc>
                          <a:spcPct val="150000"/>
                        </a:lnSpc>
                      </a:pPr>
                      <a:r>
                        <a:rPr lang="en-GB" sz="1000" b="0" dirty="0">
                          <a:solidFill>
                            <a:schemeClr val="tx1"/>
                          </a:solidFill>
                          <a:effectLst/>
                          <a:latin typeface="+mn-lt"/>
                          <a:ea typeface="Times New Roman" panose="02020603050405020304" pitchFamily="18" charset="0"/>
                          <a:cs typeface="Arial" panose="020B0604020202020204" pitchFamily="34" charset="0"/>
                        </a:rPr>
                        <a:t>Assessor blinding </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CBD9EC"/>
                    </a:solidFill>
                  </a:tcPr>
                </a:tc>
                <a:tc>
                  <a:txBody>
                    <a:bodyPr/>
                    <a:lstStyle/>
                    <a:p>
                      <a:pPr indent="0" algn="ctr">
                        <a:lnSpc>
                          <a:spcPct val="150000"/>
                        </a:lnSpc>
                      </a:pPr>
                      <a:r>
                        <a:rPr lang="en-DE" sz="1000" b="0" dirty="0">
                          <a:solidFill>
                            <a:schemeClr val="tx1"/>
                          </a:solidFill>
                          <a:effectLst/>
                          <a:latin typeface="+mn-lt"/>
                          <a:ea typeface="Times New Roman" panose="02020603050405020304" pitchFamily="18" charset="0"/>
                          <a:cs typeface="Arial" panose="020B0604020202020204" pitchFamily="34" charset="0"/>
                        </a:rPr>
                        <a:t>45</a:t>
                      </a:r>
                    </a:p>
                  </a:txBody>
                  <a:tcPr marL="68580" marR="68580" marT="0" marB="0" anchor="ctr"/>
                </a:tc>
                <a:tc>
                  <a:txBody>
                    <a:bodyPr/>
                    <a:lstStyle/>
                    <a:p>
                      <a:pPr indent="0" algn="ctr">
                        <a:lnSpc>
                          <a:spcPct val="150000"/>
                        </a:lnSpc>
                      </a:pPr>
                      <a:r>
                        <a:rPr lang="en-DE" sz="1000" b="0" dirty="0">
                          <a:solidFill>
                            <a:schemeClr val="tx1"/>
                          </a:solidFill>
                          <a:effectLst/>
                          <a:latin typeface="+mn-lt"/>
                          <a:ea typeface="Times New Roman" panose="02020603050405020304" pitchFamily="18" charset="0"/>
                          <a:cs typeface="Arial" panose="020B0604020202020204" pitchFamily="34" charset="0"/>
                        </a:rPr>
                        <a:t>90 %</a:t>
                      </a:r>
                    </a:p>
                  </a:txBody>
                  <a:tcPr marL="68580" marR="68580" marT="0" marB="0" anchor="ctr"/>
                </a:tc>
                <a:tc>
                  <a:txBody>
                    <a:bodyPr/>
                    <a:lstStyle/>
                    <a:p>
                      <a:pPr indent="0" algn="ctr">
                        <a:lnSpc>
                          <a:spcPct val="150000"/>
                        </a:lnSpc>
                      </a:pPr>
                      <a:r>
                        <a:rPr lang="en-DE" sz="1000" b="0" dirty="0">
                          <a:solidFill>
                            <a:schemeClr val="tx1"/>
                          </a:solidFill>
                          <a:effectLst/>
                          <a:latin typeface="+mn-lt"/>
                          <a:ea typeface="Times New Roman" panose="02020603050405020304" pitchFamily="18" charset="0"/>
                          <a:cs typeface="Arial" panose="020B0604020202020204" pitchFamily="34" charset="0"/>
                        </a:rPr>
                        <a:t>50</a:t>
                      </a:r>
                    </a:p>
                  </a:txBody>
                  <a:tcPr marL="68580" marR="68580" marT="0" marB="0" anchor="ctr"/>
                </a:tc>
                <a:extLst>
                  <a:ext uri="{0D108BD9-81ED-4DB2-BD59-A6C34878D82A}">
                    <a16:rowId xmlns:a16="http://schemas.microsoft.com/office/drawing/2014/main" val="2116590260"/>
                  </a:ext>
                </a:extLst>
              </a:tr>
            </a:tbl>
          </a:graphicData>
        </a:graphic>
      </p:graphicFrame>
      <p:sp>
        <p:nvSpPr>
          <p:cNvPr id="7" name="TextBox 6">
            <a:extLst>
              <a:ext uri="{FF2B5EF4-FFF2-40B4-BE49-F238E27FC236}">
                <a16:creationId xmlns:a16="http://schemas.microsoft.com/office/drawing/2014/main" id="{AD8AD330-B005-4748-A85C-06F84A1DC23F}"/>
              </a:ext>
            </a:extLst>
          </p:cNvPr>
          <p:cNvSpPr txBox="1"/>
          <p:nvPr/>
        </p:nvSpPr>
        <p:spPr>
          <a:xfrm>
            <a:off x="3997848" y="3263637"/>
            <a:ext cx="4551333" cy="558294"/>
          </a:xfrm>
          <a:prstGeom prst="rect">
            <a:avLst/>
          </a:prstGeom>
          <a:noFill/>
        </p:spPr>
        <p:txBody>
          <a:bodyPr wrap="square" rtlCol="0">
            <a:spAutoFit/>
          </a:bodyPr>
          <a:lstStyle/>
          <a:p>
            <a:pPr algn="just"/>
            <a:r>
              <a:rPr lang="en-GB" sz="800" dirty="0"/>
              <a:t>. </a:t>
            </a:r>
          </a:p>
          <a:p>
            <a:pPr algn="just"/>
            <a:endParaRPr lang="en-GB" dirty="0"/>
          </a:p>
        </p:txBody>
      </p:sp>
    </p:spTree>
    <p:extLst>
      <p:ext uri="{BB962C8B-B14F-4D97-AF65-F5344CB8AC3E}">
        <p14:creationId xmlns:p14="http://schemas.microsoft.com/office/powerpoint/2010/main" val="941144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2CF5C7-A929-3648-B895-F7D3FAA3F010}"/>
              </a:ext>
            </a:extLst>
          </p:cNvPr>
          <p:cNvSpPr>
            <a:spLocks noGrp="1"/>
          </p:cNvSpPr>
          <p:nvPr>
            <p:ph idx="11"/>
          </p:nvPr>
        </p:nvSpPr>
        <p:spPr/>
        <p:txBody>
          <a:bodyPr/>
          <a:lstStyle/>
          <a:p>
            <a:r>
              <a:rPr lang="en-GB" dirty="0"/>
              <a:t>Comparator group </a:t>
            </a:r>
          </a:p>
          <a:p>
            <a:r>
              <a:rPr lang="en-GB" dirty="0"/>
              <a:t>Blinding </a:t>
            </a:r>
          </a:p>
          <a:p>
            <a:r>
              <a:rPr lang="en-GB" b="1" dirty="0"/>
              <a:t>Randomization</a:t>
            </a:r>
          </a:p>
          <a:p>
            <a:r>
              <a:rPr lang="en-GB" dirty="0"/>
              <a:t>Outcome analysis and interpretation </a:t>
            </a:r>
          </a:p>
        </p:txBody>
      </p:sp>
      <p:sp>
        <p:nvSpPr>
          <p:cNvPr id="3" name="Title 2">
            <a:extLst>
              <a:ext uri="{FF2B5EF4-FFF2-40B4-BE49-F238E27FC236}">
                <a16:creationId xmlns:a16="http://schemas.microsoft.com/office/drawing/2014/main" id="{2BF8822B-5595-2E48-BB10-70F147C09B1C}"/>
              </a:ext>
            </a:extLst>
          </p:cNvPr>
          <p:cNvSpPr>
            <a:spLocks noGrp="1"/>
          </p:cNvSpPr>
          <p:nvPr>
            <p:ph type="title"/>
          </p:nvPr>
        </p:nvSpPr>
        <p:spPr/>
        <p:txBody>
          <a:bodyPr/>
          <a:lstStyle/>
          <a:p>
            <a:r>
              <a:rPr lang="en-GB" dirty="0"/>
              <a:t>Trial Methods </a:t>
            </a:r>
          </a:p>
        </p:txBody>
      </p:sp>
      <p:sp>
        <p:nvSpPr>
          <p:cNvPr id="8" name="Content Placeholder 7">
            <a:extLst>
              <a:ext uri="{FF2B5EF4-FFF2-40B4-BE49-F238E27FC236}">
                <a16:creationId xmlns:a16="http://schemas.microsoft.com/office/drawing/2014/main" id="{12FDE8FD-1825-6345-8ED0-6F444DBA4D04}"/>
              </a:ext>
            </a:extLst>
          </p:cNvPr>
          <p:cNvSpPr>
            <a:spLocks noGrp="1"/>
          </p:cNvSpPr>
          <p:nvPr>
            <p:ph idx="12"/>
          </p:nvPr>
        </p:nvSpPr>
        <p:spPr/>
        <p:txBody>
          <a:bodyPr/>
          <a:lstStyle/>
          <a:p>
            <a:endParaRPr lang="en-GB" dirty="0"/>
          </a:p>
        </p:txBody>
      </p:sp>
      <p:graphicFrame>
        <p:nvGraphicFramePr>
          <p:cNvPr id="5" name="Content Placeholder 3">
            <a:extLst>
              <a:ext uri="{FF2B5EF4-FFF2-40B4-BE49-F238E27FC236}">
                <a16:creationId xmlns:a16="http://schemas.microsoft.com/office/drawing/2014/main" id="{765EA047-4678-4B4B-932B-3DB600F12545}"/>
              </a:ext>
            </a:extLst>
          </p:cNvPr>
          <p:cNvGraphicFramePr>
            <a:graphicFrameLocks/>
          </p:cNvGraphicFramePr>
          <p:nvPr>
            <p:extLst>
              <p:ext uri="{D42A27DB-BD31-4B8C-83A1-F6EECF244321}">
                <p14:modId xmlns:p14="http://schemas.microsoft.com/office/powerpoint/2010/main" val="3228389393"/>
              </p:ext>
            </p:extLst>
          </p:nvPr>
        </p:nvGraphicFramePr>
        <p:xfrm>
          <a:off x="4002900" y="1955486"/>
          <a:ext cx="3886462" cy="2414305"/>
        </p:xfrm>
        <a:graphic>
          <a:graphicData uri="http://schemas.openxmlformats.org/drawingml/2006/table">
            <a:tbl>
              <a:tblPr firstRow="1" firstCol="1" bandRow="1">
                <a:tableStyleId>{93296810-A885-4BE3-A3E7-6D5BEEA58F35}</a:tableStyleId>
              </a:tblPr>
              <a:tblGrid>
                <a:gridCol w="2100192">
                  <a:extLst>
                    <a:ext uri="{9D8B030D-6E8A-4147-A177-3AD203B41FA5}">
                      <a16:colId xmlns:a16="http://schemas.microsoft.com/office/drawing/2014/main" val="2734752090"/>
                    </a:ext>
                  </a:extLst>
                </a:gridCol>
                <a:gridCol w="903768">
                  <a:extLst>
                    <a:ext uri="{9D8B030D-6E8A-4147-A177-3AD203B41FA5}">
                      <a16:colId xmlns:a16="http://schemas.microsoft.com/office/drawing/2014/main" val="2609477770"/>
                    </a:ext>
                  </a:extLst>
                </a:gridCol>
                <a:gridCol w="882502">
                  <a:extLst>
                    <a:ext uri="{9D8B030D-6E8A-4147-A177-3AD203B41FA5}">
                      <a16:colId xmlns:a16="http://schemas.microsoft.com/office/drawing/2014/main" val="204137883"/>
                    </a:ext>
                  </a:extLst>
                </a:gridCol>
              </a:tblGrid>
              <a:tr h="339547">
                <a:tc>
                  <a:txBody>
                    <a:bodyPr/>
                    <a:lstStyle/>
                    <a:p>
                      <a:pPr indent="0" algn="l">
                        <a:lnSpc>
                          <a:spcPct val="150000"/>
                        </a:lnSpc>
                      </a:pPr>
                      <a:r>
                        <a:rPr lang="en-GB" sz="1000" b="1" dirty="0">
                          <a:effectLst/>
                          <a:latin typeface="+mn-lt"/>
                          <a:ea typeface="Times New Roman" panose="02020603050405020304" pitchFamily="18" charset="0"/>
                          <a:cs typeface="Arial" panose="020B0604020202020204" pitchFamily="34" charset="0"/>
                        </a:rPr>
                        <a:t>Method of randomization </a:t>
                      </a:r>
                      <a:endParaRPr lang="en-DE" sz="1000" dirty="0">
                        <a:effectLst/>
                        <a:latin typeface="+mn-lt"/>
                        <a:ea typeface="Times New Roman" panose="02020603050405020304" pitchFamily="18" charset="0"/>
                        <a:cs typeface="Arial" panose="020B0604020202020204" pitchFamily="34" charset="0"/>
                      </a:endParaRPr>
                    </a:p>
                  </a:txBody>
                  <a:tcPr marL="68580" marR="68580" marT="0" marB="0" anchor="ctr">
                    <a:solidFill>
                      <a:srgbClr val="2885CA"/>
                    </a:solidFill>
                  </a:tcPr>
                </a:tc>
                <a:tc>
                  <a:txBody>
                    <a:bodyPr/>
                    <a:lstStyle/>
                    <a:p>
                      <a:pPr indent="0" algn="ctr">
                        <a:lnSpc>
                          <a:spcPct val="150000"/>
                        </a:lnSpc>
                      </a:pPr>
                      <a:r>
                        <a:rPr lang="en-DE" sz="900" b="1" dirty="0">
                          <a:solidFill>
                            <a:schemeClr val="bg1"/>
                          </a:solidFill>
                          <a:effectLst/>
                          <a:latin typeface="+mn-lt"/>
                          <a:ea typeface="Times New Roman" panose="02020603050405020304" pitchFamily="18" charset="0"/>
                          <a:cs typeface="Arial" panose="020B0604020202020204" pitchFamily="34" charset="0"/>
                        </a:rPr>
                        <a:t>n</a:t>
                      </a:r>
                    </a:p>
                  </a:txBody>
                  <a:tcPr marL="60474" marR="60474" marT="0" marB="0" anchor="ctr">
                    <a:solidFill>
                      <a:srgbClr val="2885CA"/>
                    </a:solidFill>
                  </a:tcPr>
                </a:tc>
                <a:tc>
                  <a:txBody>
                    <a:bodyPr/>
                    <a:lstStyle/>
                    <a:p>
                      <a:pPr indent="0" algn="ctr">
                        <a:lnSpc>
                          <a:spcPct val="150000"/>
                        </a:lnSpc>
                      </a:pPr>
                      <a:r>
                        <a:rPr lang="en-DE" sz="900" b="1" dirty="0">
                          <a:solidFill>
                            <a:schemeClr val="bg1"/>
                          </a:solidFill>
                          <a:effectLst/>
                          <a:latin typeface="+mn-lt"/>
                          <a:ea typeface="Times New Roman" panose="02020603050405020304" pitchFamily="18" charset="0"/>
                          <a:cs typeface="Arial" panose="020B0604020202020204" pitchFamily="34" charset="0"/>
                        </a:rPr>
                        <a:t>57 total</a:t>
                      </a:r>
                    </a:p>
                  </a:txBody>
                  <a:tcPr marL="60474" marR="60474" marT="0" marB="0" anchor="ctr">
                    <a:solidFill>
                      <a:srgbClr val="2885CA"/>
                    </a:solidFill>
                  </a:tcPr>
                </a:tc>
                <a:extLst>
                  <a:ext uri="{0D108BD9-81ED-4DB2-BD59-A6C34878D82A}">
                    <a16:rowId xmlns:a16="http://schemas.microsoft.com/office/drawing/2014/main" val="3465909921"/>
                  </a:ext>
                </a:extLst>
              </a:tr>
              <a:tr h="291633">
                <a:tc>
                  <a:txBody>
                    <a:bodyPr/>
                    <a:lstStyle/>
                    <a:p>
                      <a:pPr indent="0" algn="l">
                        <a:lnSpc>
                          <a:spcPct val="100000"/>
                        </a:lnSpc>
                      </a:pPr>
                      <a:r>
                        <a:rPr lang="en-GB" sz="1000" b="0" dirty="0">
                          <a:solidFill>
                            <a:schemeClr val="tx1"/>
                          </a:solidFill>
                          <a:effectLst/>
                          <a:latin typeface="+mn-lt"/>
                          <a:ea typeface="Times New Roman" panose="02020603050405020304" pitchFamily="18" charset="0"/>
                          <a:cs typeface="Arial" panose="020B0604020202020204" pitchFamily="34" charset="0"/>
                        </a:rPr>
                        <a:t>Individually randomized:</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CBD9EC"/>
                    </a:solidFill>
                  </a:tcPr>
                </a:tc>
                <a:tc>
                  <a:txBody>
                    <a:bodyPr/>
                    <a:lstStyle/>
                    <a:p>
                      <a:pPr indent="0" algn="ctr">
                        <a:lnSpc>
                          <a:spcPct val="100000"/>
                        </a:lnSpc>
                      </a:pPr>
                      <a:r>
                        <a:rPr lang="en-GB" sz="1000" b="0">
                          <a:solidFill>
                            <a:schemeClr val="tx1"/>
                          </a:solidFill>
                          <a:effectLst/>
                          <a:latin typeface="+mn-lt"/>
                          <a:ea typeface="Times New Roman" panose="02020603050405020304" pitchFamily="18" charset="0"/>
                          <a:cs typeface="Arial" panose="020B0604020202020204" pitchFamily="34" charset="0"/>
                        </a:rPr>
                        <a:t>27</a:t>
                      </a:r>
                      <a:endParaRPr lang="en-DE" sz="1000" b="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indent="0" algn="ctr">
                        <a:lnSpc>
                          <a:spcPct val="100000"/>
                        </a:lnSpc>
                      </a:pPr>
                      <a:r>
                        <a:rPr lang="en-GB" sz="1000" b="0" dirty="0">
                          <a:solidFill>
                            <a:schemeClr val="tx1"/>
                          </a:solidFill>
                          <a:effectLst/>
                          <a:latin typeface="+mn-lt"/>
                          <a:ea typeface="Times New Roman" panose="02020603050405020304" pitchFamily="18" charset="0"/>
                          <a:cs typeface="Arial" panose="020B0604020202020204" pitchFamily="34" charset="0"/>
                        </a:rPr>
                        <a:t>47 %</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08736703"/>
                  </a:ext>
                </a:extLst>
              </a:tr>
              <a:tr h="291633">
                <a:tc>
                  <a:txBody>
                    <a:bodyPr/>
                    <a:lstStyle/>
                    <a:p>
                      <a:pPr indent="0" algn="l">
                        <a:lnSpc>
                          <a:spcPct val="100000"/>
                        </a:lnSpc>
                      </a:pPr>
                      <a:r>
                        <a:rPr lang="en-GB" sz="1000" b="0" dirty="0">
                          <a:solidFill>
                            <a:schemeClr val="tx1"/>
                          </a:solidFill>
                          <a:effectLst/>
                          <a:latin typeface="+mn-lt"/>
                          <a:ea typeface="Times New Roman" panose="02020603050405020304" pitchFamily="18" charset="0"/>
                          <a:cs typeface="Arial" panose="020B0604020202020204" pitchFamily="34" charset="0"/>
                        </a:rPr>
                        <a:t>   Simple randomization</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E7EEF7"/>
                    </a:solidFill>
                  </a:tcPr>
                </a:tc>
                <a:tc>
                  <a:txBody>
                    <a:bodyPr/>
                    <a:lstStyle/>
                    <a:p>
                      <a:pPr indent="0" algn="ctr">
                        <a:lnSpc>
                          <a:spcPct val="100000"/>
                        </a:lnSpc>
                      </a:pPr>
                      <a:r>
                        <a:rPr lang="en-GB" sz="1000" b="0" dirty="0">
                          <a:solidFill>
                            <a:schemeClr val="tx1"/>
                          </a:solidFill>
                          <a:effectLst/>
                          <a:latin typeface="+mn-lt"/>
                          <a:ea typeface="Times New Roman" panose="02020603050405020304" pitchFamily="18" charset="0"/>
                          <a:cs typeface="Arial" panose="020B0604020202020204" pitchFamily="34" charset="0"/>
                        </a:rPr>
                        <a:t>15</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indent="0" algn="ctr">
                        <a:lnSpc>
                          <a:spcPct val="100000"/>
                        </a:lnSpc>
                      </a:pPr>
                      <a:r>
                        <a:rPr lang="en-GB" sz="1000" b="0" dirty="0">
                          <a:solidFill>
                            <a:schemeClr val="tx1"/>
                          </a:solidFill>
                          <a:effectLst/>
                          <a:latin typeface="+mn-lt"/>
                          <a:ea typeface="Times New Roman" panose="02020603050405020304" pitchFamily="18" charset="0"/>
                          <a:cs typeface="Arial" panose="020B0604020202020204" pitchFamily="34" charset="0"/>
                        </a:rPr>
                        <a:t>26 %</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091318997"/>
                  </a:ext>
                </a:extLst>
              </a:tr>
              <a:tr h="291633">
                <a:tc>
                  <a:txBody>
                    <a:bodyPr/>
                    <a:lstStyle/>
                    <a:p>
                      <a:pPr indent="0" algn="l">
                        <a:lnSpc>
                          <a:spcPct val="100000"/>
                        </a:lnSpc>
                      </a:pPr>
                      <a:r>
                        <a:rPr lang="en-GB" sz="1000" b="0" dirty="0">
                          <a:solidFill>
                            <a:schemeClr val="tx1"/>
                          </a:solidFill>
                          <a:effectLst/>
                          <a:latin typeface="+mn-lt"/>
                          <a:ea typeface="Times New Roman" panose="02020603050405020304" pitchFamily="18" charset="0"/>
                          <a:cs typeface="Arial" panose="020B0604020202020204" pitchFamily="34" charset="0"/>
                        </a:rPr>
                        <a:t>   Blocked randomization</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E7EEF7"/>
                    </a:solidFill>
                  </a:tcPr>
                </a:tc>
                <a:tc>
                  <a:txBody>
                    <a:bodyPr/>
                    <a:lstStyle/>
                    <a:p>
                      <a:pPr indent="0" algn="ctr">
                        <a:lnSpc>
                          <a:spcPct val="100000"/>
                        </a:lnSpc>
                      </a:pPr>
                      <a:r>
                        <a:rPr lang="en-GB" sz="1000" b="0" dirty="0">
                          <a:solidFill>
                            <a:schemeClr val="tx1"/>
                          </a:solidFill>
                          <a:effectLst/>
                          <a:latin typeface="+mn-lt"/>
                          <a:ea typeface="Times New Roman" panose="02020603050405020304" pitchFamily="18" charset="0"/>
                          <a:cs typeface="Arial" panose="020B0604020202020204" pitchFamily="34" charset="0"/>
                        </a:rPr>
                        <a:t>12</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E7EEF7"/>
                    </a:solidFill>
                  </a:tcPr>
                </a:tc>
                <a:tc>
                  <a:txBody>
                    <a:bodyPr/>
                    <a:lstStyle/>
                    <a:p>
                      <a:pPr indent="0" algn="ctr">
                        <a:lnSpc>
                          <a:spcPct val="100000"/>
                        </a:lnSpc>
                      </a:pPr>
                      <a:r>
                        <a:rPr lang="en-GB" sz="1000" b="0" dirty="0">
                          <a:solidFill>
                            <a:schemeClr val="tx1"/>
                          </a:solidFill>
                          <a:effectLst/>
                          <a:latin typeface="+mn-lt"/>
                          <a:ea typeface="Times New Roman" panose="02020603050405020304" pitchFamily="18" charset="0"/>
                          <a:cs typeface="Arial" panose="020B0604020202020204" pitchFamily="34" charset="0"/>
                        </a:rPr>
                        <a:t>21 %</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E7EEF7"/>
                    </a:solidFill>
                  </a:tcPr>
                </a:tc>
                <a:extLst>
                  <a:ext uri="{0D108BD9-81ED-4DB2-BD59-A6C34878D82A}">
                    <a16:rowId xmlns:a16="http://schemas.microsoft.com/office/drawing/2014/main" val="2116590260"/>
                  </a:ext>
                </a:extLst>
              </a:tr>
              <a:tr h="291633">
                <a:tc>
                  <a:txBody>
                    <a:bodyPr/>
                    <a:lstStyle/>
                    <a:p>
                      <a:pPr indent="0" algn="l">
                        <a:lnSpc>
                          <a:spcPct val="100000"/>
                        </a:lnSpc>
                      </a:pPr>
                      <a:r>
                        <a:rPr lang="en-GB" sz="1000" b="0" dirty="0">
                          <a:solidFill>
                            <a:schemeClr val="tx1"/>
                          </a:solidFill>
                          <a:effectLst/>
                          <a:latin typeface="+mn-lt"/>
                          <a:ea typeface="Times New Roman" panose="02020603050405020304" pitchFamily="18" charset="0"/>
                          <a:cs typeface="Arial" panose="020B0604020202020204" pitchFamily="34" charset="0"/>
                        </a:rPr>
                        <a:t>Stratified by site</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CBD9EC"/>
                    </a:solidFill>
                  </a:tcPr>
                </a:tc>
                <a:tc>
                  <a:txBody>
                    <a:bodyPr/>
                    <a:lstStyle/>
                    <a:p>
                      <a:pPr indent="0" algn="ctr">
                        <a:lnSpc>
                          <a:spcPct val="100000"/>
                        </a:lnSpc>
                      </a:pPr>
                      <a:r>
                        <a:rPr lang="en-GB" sz="1000" b="0">
                          <a:solidFill>
                            <a:schemeClr val="tx1"/>
                          </a:solidFill>
                          <a:effectLst/>
                          <a:latin typeface="+mn-lt"/>
                          <a:ea typeface="Times New Roman" panose="02020603050405020304" pitchFamily="18" charset="0"/>
                          <a:cs typeface="Arial" panose="020B0604020202020204" pitchFamily="34" charset="0"/>
                        </a:rPr>
                        <a:t>15</a:t>
                      </a:r>
                      <a:endParaRPr lang="en-DE" sz="1000" b="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CBD9EC"/>
                    </a:solidFill>
                  </a:tcPr>
                </a:tc>
                <a:tc>
                  <a:txBody>
                    <a:bodyPr/>
                    <a:lstStyle/>
                    <a:p>
                      <a:pPr indent="0" algn="ctr">
                        <a:lnSpc>
                          <a:spcPct val="100000"/>
                        </a:lnSpc>
                      </a:pPr>
                      <a:r>
                        <a:rPr lang="en-GB" sz="1000" b="0" dirty="0">
                          <a:solidFill>
                            <a:schemeClr val="tx1"/>
                          </a:solidFill>
                          <a:effectLst/>
                          <a:latin typeface="+mn-lt"/>
                          <a:ea typeface="Times New Roman" panose="02020603050405020304" pitchFamily="18" charset="0"/>
                          <a:cs typeface="Arial" panose="020B0604020202020204" pitchFamily="34" charset="0"/>
                        </a:rPr>
                        <a:t>26 %</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CBD9EC"/>
                    </a:solidFill>
                  </a:tcPr>
                </a:tc>
                <a:extLst>
                  <a:ext uri="{0D108BD9-81ED-4DB2-BD59-A6C34878D82A}">
                    <a16:rowId xmlns:a16="http://schemas.microsoft.com/office/drawing/2014/main" val="3121309065"/>
                  </a:ext>
                </a:extLst>
              </a:tr>
              <a:tr h="324960">
                <a:tc>
                  <a:txBody>
                    <a:bodyPr/>
                    <a:lstStyle/>
                    <a:p>
                      <a:pPr indent="0" algn="l">
                        <a:lnSpc>
                          <a:spcPct val="100000"/>
                        </a:lnSpc>
                      </a:pPr>
                      <a:r>
                        <a:rPr lang="en-GB" sz="1000" b="0" dirty="0">
                          <a:solidFill>
                            <a:schemeClr val="tx1"/>
                          </a:solidFill>
                          <a:effectLst/>
                          <a:latin typeface="+mn-lt"/>
                          <a:ea typeface="Times New Roman" panose="02020603050405020304" pitchFamily="18" charset="0"/>
                          <a:cs typeface="Arial" panose="020B0604020202020204" pitchFamily="34" charset="0"/>
                        </a:rPr>
                        <a:t>Other stratification </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E7EEF7"/>
                    </a:solidFill>
                  </a:tcPr>
                </a:tc>
                <a:tc>
                  <a:txBody>
                    <a:bodyPr/>
                    <a:lstStyle/>
                    <a:p>
                      <a:pPr indent="0" algn="ctr">
                        <a:lnSpc>
                          <a:spcPct val="100000"/>
                        </a:lnSpc>
                      </a:pPr>
                      <a:r>
                        <a:rPr lang="en-GB" sz="1000" b="0" dirty="0">
                          <a:solidFill>
                            <a:schemeClr val="tx1"/>
                          </a:solidFill>
                          <a:effectLst/>
                          <a:latin typeface="+mn-lt"/>
                          <a:ea typeface="Times New Roman" panose="02020603050405020304" pitchFamily="18" charset="0"/>
                          <a:cs typeface="Arial" panose="020B0604020202020204" pitchFamily="34" charset="0"/>
                        </a:rPr>
                        <a:t>9</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E7EEF7"/>
                    </a:solidFill>
                  </a:tcPr>
                </a:tc>
                <a:tc>
                  <a:txBody>
                    <a:bodyPr/>
                    <a:lstStyle/>
                    <a:p>
                      <a:pPr indent="0" algn="ctr">
                        <a:lnSpc>
                          <a:spcPct val="100000"/>
                        </a:lnSpc>
                      </a:pPr>
                      <a:r>
                        <a:rPr lang="en-GB" sz="1000" b="0" dirty="0">
                          <a:solidFill>
                            <a:schemeClr val="tx1"/>
                          </a:solidFill>
                          <a:effectLst/>
                          <a:latin typeface="+mn-lt"/>
                          <a:ea typeface="Times New Roman" panose="02020603050405020304" pitchFamily="18" charset="0"/>
                          <a:cs typeface="Arial" panose="020B0604020202020204" pitchFamily="34" charset="0"/>
                        </a:rPr>
                        <a:t>16 %</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E7EEF7"/>
                    </a:solidFill>
                  </a:tcPr>
                </a:tc>
                <a:extLst>
                  <a:ext uri="{0D108BD9-81ED-4DB2-BD59-A6C34878D82A}">
                    <a16:rowId xmlns:a16="http://schemas.microsoft.com/office/drawing/2014/main" val="664825827"/>
                  </a:ext>
                </a:extLst>
              </a:tr>
              <a:tr h="291633">
                <a:tc>
                  <a:txBody>
                    <a:bodyPr/>
                    <a:lstStyle/>
                    <a:p>
                      <a:pPr indent="0" algn="l">
                        <a:lnSpc>
                          <a:spcPct val="100000"/>
                        </a:lnSpc>
                      </a:pPr>
                      <a:r>
                        <a:rPr lang="en-GB" sz="1000" b="0" dirty="0">
                          <a:solidFill>
                            <a:schemeClr val="tx1"/>
                          </a:solidFill>
                          <a:effectLst/>
                          <a:latin typeface="+mn-lt"/>
                          <a:ea typeface="Times New Roman" panose="02020603050405020304" pitchFamily="18" charset="0"/>
                          <a:cs typeface="Arial" panose="020B0604020202020204" pitchFamily="34" charset="0"/>
                        </a:rPr>
                        <a:t>Cluster randomized</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CBD9EC"/>
                    </a:solidFill>
                  </a:tcPr>
                </a:tc>
                <a:tc>
                  <a:txBody>
                    <a:bodyPr/>
                    <a:lstStyle/>
                    <a:p>
                      <a:pPr indent="0" algn="ctr">
                        <a:lnSpc>
                          <a:spcPct val="100000"/>
                        </a:lnSpc>
                      </a:pPr>
                      <a:r>
                        <a:rPr lang="en-GB" sz="1000" b="0" dirty="0">
                          <a:solidFill>
                            <a:schemeClr val="tx1"/>
                          </a:solidFill>
                          <a:effectLst/>
                          <a:latin typeface="+mn-lt"/>
                          <a:ea typeface="Times New Roman" panose="02020603050405020304" pitchFamily="18" charset="0"/>
                          <a:cs typeface="Arial" panose="020B0604020202020204" pitchFamily="34" charset="0"/>
                        </a:rPr>
                        <a:t>6</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CBD9EC"/>
                    </a:solidFill>
                  </a:tcPr>
                </a:tc>
                <a:tc>
                  <a:txBody>
                    <a:bodyPr/>
                    <a:lstStyle/>
                    <a:p>
                      <a:pPr indent="0" algn="ctr">
                        <a:lnSpc>
                          <a:spcPct val="100000"/>
                        </a:lnSpc>
                      </a:pPr>
                      <a:r>
                        <a:rPr lang="en-GB" sz="1000" b="0" dirty="0">
                          <a:solidFill>
                            <a:schemeClr val="tx1"/>
                          </a:solidFill>
                          <a:effectLst/>
                          <a:latin typeface="+mn-lt"/>
                          <a:ea typeface="Times New Roman" panose="02020603050405020304" pitchFamily="18" charset="0"/>
                          <a:cs typeface="Arial" panose="020B0604020202020204" pitchFamily="34" charset="0"/>
                        </a:rPr>
                        <a:t>10 %</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CBD9EC"/>
                    </a:solidFill>
                  </a:tcPr>
                </a:tc>
                <a:extLst>
                  <a:ext uri="{0D108BD9-81ED-4DB2-BD59-A6C34878D82A}">
                    <a16:rowId xmlns:a16="http://schemas.microsoft.com/office/drawing/2014/main" val="4153285304"/>
                  </a:ext>
                </a:extLst>
              </a:tr>
              <a:tr h="291633">
                <a:tc>
                  <a:txBody>
                    <a:bodyPr/>
                    <a:lstStyle/>
                    <a:p>
                      <a:pPr indent="0" algn="l">
                        <a:lnSpc>
                          <a:spcPct val="100000"/>
                        </a:lnSpc>
                      </a:pPr>
                      <a:r>
                        <a:rPr lang="en-DE" sz="1000" b="0" dirty="0">
                          <a:solidFill>
                            <a:schemeClr val="tx1"/>
                          </a:solidFill>
                          <a:effectLst/>
                          <a:latin typeface="+mn-lt"/>
                          <a:ea typeface="Times New Roman" panose="02020603050405020304" pitchFamily="18" charset="0"/>
                          <a:cs typeface="Arial" panose="020B0604020202020204" pitchFamily="34" charset="0"/>
                        </a:rPr>
                        <a:t>Not reported </a:t>
                      </a:r>
                    </a:p>
                  </a:txBody>
                  <a:tcPr marL="68580" marR="68580" marT="0" marB="0" anchor="ctr">
                    <a:solidFill>
                      <a:srgbClr val="E7EEF7"/>
                    </a:solidFill>
                  </a:tcPr>
                </a:tc>
                <a:tc>
                  <a:txBody>
                    <a:bodyPr/>
                    <a:lstStyle/>
                    <a:p>
                      <a:pPr indent="0" algn="ctr">
                        <a:lnSpc>
                          <a:spcPct val="100000"/>
                        </a:lnSpc>
                      </a:pPr>
                      <a:r>
                        <a:rPr lang="en-DE" sz="1000" b="0" dirty="0">
                          <a:solidFill>
                            <a:schemeClr val="tx1"/>
                          </a:solidFill>
                          <a:effectLst/>
                          <a:latin typeface="+mn-lt"/>
                          <a:ea typeface="Times New Roman" panose="02020603050405020304" pitchFamily="18" charset="0"/>
                          <a:cs typeface="Arial" panose="020B0604020202020204" pitchFamily="34" charset="0"/>
                        </a:rPr>
                        <a:t>0</a:t>
                      </a:r>
                    </a:p>
                  </a:txBody>
                  <a:tcPr marL="68580" marR="68580" marT="0" marB="0" anchor="ctr">
                    <a:solidFill>
                      <a:srgbClr val="E7EEF7"/>
                    </a:solidFill>
                  </a:tcPr>
                </a:tc>
                <a:tc>
                  <a:txBody>
                    <a:bodyPr/>
                    <a:lstStyle/>
                    <a:p>
                      <a:pPr indent="0" algn="ctr">
                        <a:lnSpc>
                          <a:spcPct val="100000"/>
                        </a:lnSpc>
                      </a:pPr>
                      <a:r>
                        <a:rPr lang="en-DE" sz="1000" b="0" dirty="0">
                          <a:solidFill>
                            <a:schemeClr val="tx1"/>
                          </a:solidFill>
                          <a:effectLst/>
                          <a:latin typeface="+mn-lt"/>
                          <a:ea typeface="Times New Roman" panose="02020603050405020304" pitchFamily="18" charset="0"/>
                          <a:cs typeface="Arial" panose="020B0604020202020204" pitchFamily="34" charset="0"/>
                        </a:rPr>
                        <a:t>0 %</a:t>
                      </a:r>
                    </a:p>
                  </a:txBody>
                  <a:tcPr marL="68580" marR="68580" marT="0" marB="0" anchor="ctr">
                    <a:solidFill>
                      <a:srgbClr val="E7EEF7"/>
                    </a:solidFill>
                  </a:tcPr>
                </a:tc>
                <a:extLst>
                  <a:ext uri="{0D108BD9-81ED-4DB2-BD59-A6C34878D82A}">
                    <a16:rowId xmlns:a16="http://schemas.microsoft.com/office/drawing/2014/main" val="2715121178"/>
                  </a:ext>
                </a:extLst>
              </a:tr>
            </a:tbl>
          </a:graphicData>
        </a:graphic>
      </p:graphicFrame>
    </p:spTree>
    <p:extLst>
      <p:ext uri="{BB962C8B-B14F-4D97-AF65-F5344CB8AC3E}">
        <p14:creationId xmlns:p14="http://schemas.microsoft.com/office/powerpoint/2010/main" val="3662180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2CF5C7-A929-3648-B895-F7D3FAA3F010}"/>
              </a:ext>
            </a:extLst>
          </p:cNvPr>
          <p:cNvSpPr>
            <a:spLocks noGrp="1"/>
          </p:cNvSpPr>
          <p:nvPr>
            <p:ph idx="11"/>
          </p:nvPr>
        </p:nvSpPr>
        <p:spPr/>
        <p:txBody>
          <a:bodyPr/>
          <a:lstStyle/>
          <a:p>
            <a:r>
              <a:rPr lang="en-GB" dirty="0"/>
              <a:t>Comparator group </a:t>
            </a:r>
          </a:p>
          <a:p>
            <a:r>
              <a:rPr lang="en-GB" dirty="0"/>
              <a:t>Blinding </a:t>
            </a:r>
          </a:p>
          <a:p>
            <a:r>
              <a:rPr lang="en-GB" dirty="0"/>
              <a:t>Randomization</a:t>
            </a:r>
          </a:p>
          <a:p>
            <a:r>
              <a:rPr lang="en-GB" b="1" dirty="0"/>
              <a:t>Outcome analysis and interpretation </a:t>
            </a:r>
          </a:p>
        </p:txBody>
      </p:sp>
      <p:sp>
        <p:nvSpPr>
          <p:cNvPr id="3" name="Title 2">
            <a:extLst>
              <a:ext uri="{FF2B5EF4-FFF2-40B4-BE49-F238E27FC236}">
                <a16:creationId xmlns:a16="http://schemas.microsoft.com/office/drawing/2014/main" id="{2BF8822B-5595-2E48-BB10-70F147C09B1C}"/>
              </a:ext>
            </a:extLst>
          </p:cNvPr>
          <p:cNvSpPr>
            <a:spLocks noGrp="1"/>
          </p:cNvSpPr>
          <p:nvPr>
            <p:ph type="title"/>
          </p:nvPr>
        </p:nvSpPr>
        <p:spPr/>
        <p:txBody>
          <a:bodyPr/>
          <a:lstStyle/>
          <a:p>
            <a:r>
              <a:rPr lang="en-GB" dirty="0"/>
              <a:t>Trial Methods </a:t>
            </a:r>
          </a:p>
        </p:txBody>
      </p:sp>
      <p:sp>
        <p:nvSpPr>
          <p:cNvPr id="8" name="Content Placeholder 7">
            <a:extLst>
              <a:ext uri="{FF2B5EF4-FFF2-40B4-BE49-F238E27FC236}">
                <a16:creationId xmlns:a16="http://schemas.microsoft.com/office/drawing/2014/main" id="{12FDE8FD-1825-6345-8ED0-6F444DBA4D04}"/>
              </a:ext>
            </a:extLst>
          </p:cNvPr>
          <p:cNvSpPr>
            <a:spLocks noGrp="1"/>
          </p:cNvSpPr>
          <p:nvPr>
            <p:ph idx="12"/>
          </p:nvPr>
        </p:nvSpPr>
        <p:spPr/>
        <p:txBody>
          <a:bodyPr/>
          <a:lstStyle/>
          <a:p>
            <a:endParaRPr lang="en-GB" dirty="0"/>
          </a:p>
        </p:txBody>
      </p:sp>
      <p:graphicFrame>
        <p:nvGraphicFramePr>
          <p:cNvPr id="5" name="Content Placeholder 3">
            <a:extLst>
              <a:ext uri="{FF2B5EF4-FFF2-40B4-BE49-F238E27FC236}">
                <a16:creationId xmlns:a16="http://schemas.microsoft.com/office/drawing/2014/main" id="{765EA047-4678-4B4B-932B-3DB600F12545}"/>
              </a:ext>
            </a:extLst>
          </p:cNvPr>
          <p:cNvGraphicFramePr>
            <a:graphicFrameLocks/>
          </p:cNvGraphicFramePr>
          <p:nvPr>
            <p:extLst>
              <p:ext uri="{D42A27DB-BD31-4B8C-83A1-F6EECF244321}">
                <p14:modId xmlns:p14="http://schemas.microsoft.com/office/powerpoint/2010/main" val="3932839222"/>
              </p:ext>
            </p:extLst>
          </p:nvPr>
        </p:nvGraphicFramePr>
        <p:xfrm>
          <a:off x="4002896" y="1955486"/>
          <a:ext cx="3886462" cy="2672347"/>
        </p:xfrm>
        <a:graphic>
          <a:graphicData uri="http://schemas.openxmlformats.org/drawingml/2006/table">
            <a:tbl>
              <a:tblPr firstRow="1" firstCol="1" bandRow="1">
                <a:tableStyleId>{93296810-A885-4BE3-A3E7-6D5BEEA58F35}</a:tableStyleId>
              </a:tblPr>
              <a:tblGrid>
                <a:gridCol w="2345438">
                  <a:extLst>
                    <a:ext uri="{9D8B030D-6E8A-4147-A177-3AD203B41FA5}">
                      <a16:colId xmlns:a16="http://schemas.microsoft.com/office/drawing/2014/main" val="2734752090"/>
                    </a:ext>
                  </a:extLst>
                </a:gridCol>
                <a:gridCol w="770512">
                  <a:extLst>
                    <a:ext uri="{9D8B030D-6E8A-4147-A177-3AD203B41FA5}">
                      <a16:colId xmlns:a16="http://schemas.microsoft.com/office/drawing/2014/main" val="2609477770"/>
                    </a:ext>
                  </a:extLst>
                </a:gridCol>
                <a:gridCol w="770512">
                  <a:extLst>
                    <a:ext uri="{9D8B030D-6E8A-4147-A177-3AD203B41FA5}">
                      <a16:colId xmlns:a16="http://schemas.microsoft.com/office/drawing/2014/main" val="204137883"/>
                    </a:ext>
                  </a:extLst>
                </a:gridCol>
              </a:tblGrid>
              <a:tr h="339547">
                <a:tc>
                  <a:txBody>
                    <a:bodyPr/>
                    <a:lstStyle/>
                    <a:p>
                      <a:pPr indent="0" algn="l">
                        <a:lnSpc>
                          <a:spcPct val="150000"/>
                        </a:lnSpc>
                      </a:pPr>
                      <a:r>
                        <a:rPr lang="en-GB" sz="1000" b="1" dirty="0">
                          <a:effectLst/>
                          <a:latin typeface="+mn-lt"/>
                          <a:ea typeface="Times New Roman" panose="02020603050405020304" pitchFamily="18" charset="0"/>
                          <a:cs typeface="Arial" panose="020B0604020202020204" pitchFamily="34" charset="0"/>
                        </a:rPr>
                        <a:t>Trial design and analysis</a:t>
                      </a:r>
                      <a:endParaRPr lang="en-DE" sz="1000" dirty="0">
                        <a:effectLst/>
                        <a:latin typeface="+mn-lt"/>
                        <a:ea typeface="Times New Roman" panose="02020603050405020304" pitchFamily="18" charset="0"/>
                        <a:cs typeface="Arial" panose="020B0604020202020204" pitchFamily="34" charset="0"/>
                      </a:endParaRPr>
                    </a:p>
                  </a:txBody>
                  <a:tcPr marL="68580" marR="68580" marT="0" marB="0" anchor="ctr">
                    <a:solidFill>
                      <a:srgbClr val="2885CA"/>
                    </a:solidFill>
                  </a:tcPr>
                </a:tc>
                <a:tc>
                  <a:txBody>
                    <a:bodyPr/>
                    <a:lstStyle/>
                    <a:p>
                      <a:pPr indent="0" algn="ctr">
                        <a:lnSpc>
                          <a:spcPct val="150000"/>
                        </a:lnSpc>
                      </a:pPr>
                      <a:r>
                        <a:rPr lang="en-DE" sz="900" b="1" dirty="0">
                          <a:solidFill>
                            <a:schemeClr val="bg1"/>
                          </a:solidFill>
                          <a:effectLst/>
                          <a:latin typeface="+mn-lt"/>
                          <a:ea typeface="Times New Roman" panose="02020603050405020304" pitchFamily="18" charset="0"/>
                          <a:cs typeface="Arial" panose="020B0604020202020204" pitchFamily="34" charset="0"/>
                        </a:rPr>
                        <a:t>n</a:t>
                      </a:r>
                    </a:p>
                  </a:txBody>
                  <a:tcPr marL="60474" marR="60474" marT="0" marB="0" anchor="ctr">
                    <a:solidFill>
                      <a:srgbClr val="2885CA"/>
                    </a:solidFill>
                  </a:tcPr>
                </a:tc>
                <a:tc>
                  <a:txBody>
                    <a:bodyPr/>
                    <a:lstStyle/>
                    <a:p>
                      <a:pPr indent="0" algn="ctr">
                        <a:lnSpc>
                          <a:spcPct val="150000"/>
                        </a:lnSpc>
                      </a:pPr>
                      <a:r>
                        <a:rPr lang="en-DE" sz="900" b="1" dirty="0">
                          <a:solidFill>
                            <a:schemeClr val="bg1"/>
                          </a:solidFill>
                          <a:effectLst/>
                          <a:latin typeface="+mn-lt"/>
                          <a:ea typeface="Times New Roman" panose="02020603050405020304" pitchFamily="18" charset="0"/>
                          <a:cs typeface="Arial" panose="020B0604020202020204" pitchFamily="34" charset="0"/>
                        </a:rPr>
                        <a:t>57 total</a:t>
                      </a:r>
                    </a:p>
                  </a:txBody>
                  <a:tcPr marL="60474" marR="60474" marT="0" marB="0" anchor="ctr">
                    <a:solidFill>
                      <a:srgbClr val="2885CA"/>
                    </a:solidFill>
                  </a:tcPr>
                </a:tc>
                <a:extLst>
                  <a:ext uri="{0D108BD9-81ED-4DB2-BD59-A6C34878D82A}">
                    <a16:rowId xmlns:a16="http://schemas.microsoft.com/office/drawing/2014/main" val="3465909921"/>
                  </a:ext>
                </a:extLst>
              </a:tr>
              <a:tr h="291600">
                <a:tc>
                  <a:txBody>
                    <a:bodyPr/>
                    <a:lstStyle/>
                    <a:p>
                      <a:pPr indent="0" algn="l">
                        <a:lnSpc>
                          <a:spcPct val="100000"/>
                        </a:lnSpc>
                      </a:pPr>
                      <a:r>
                        <a:rPr lang="en-GB" sz="1000" b="1" dirty="0">
                          <a:solidFill>
                            <a:schemeClr val="tx1"/>
                          </a:solidFill>
                          <a:effectLst/>
                          <a:latin typeface="+mn-lt"/>
                          <a:ea typeface="Times New Roman" panose="02020603050405020304" pitchFamily="18" charset="0"/>
                          <a:cs typeface="Arial" panose="020B0604020202020204" pitchFamily="34" charset="0"/>
                        </a:rPr>
                        <a:t>Superiority trial:</a:t>
                      </a:r>
                      <a:endParaRPr lang="en-DE" sz="1000" b="1"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CBD9EC"/>
                    </a:solidFill>
                  </a:tcPr>
                </a:tc>
                <a:tc>
                  <a:txBody>
                    <a:bodyPr/>
                    <a:lstStyle/>
                    <a:p>
                      <a:pPr indent="0" algn="ctr">
                        <a:lnSpc>
                          <a:spcPct val="100000"/>
                        </a:lnSpc>
                      </a:pPr>
                      <a:r>
                        <a:rPr lang="en-GB" sz="1000" b="0" dirty="0">
                          <a:solidFill>
                            <a:schemeClr val="tx1"/>
                          </a:solidFill>
                          <a:effectLst/>
                          <a:latin typeface="+mn-lt"/>
                          <a:ea typeface="Times New Roman" panose="02020603050405020304" pitchFamily="18" charset="0"/>
                          <a:cs typeface="Arial" panose="020B0604020202020204" pitchFamily="34" charset="0"/>
                        </a:rPr>
                        <a:t>52</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indent="0" algn="ctr">
                        <a:lnSpc>
                          <a:spcPct val="100000"/>
                        </a:lnSpc>
                      </a:pPr>
                      <a:r>
                        <a:rPr lang="en-GB" sz="1000" b="0" dirty="0">
                          <a:solidFill>
                            <a:schemeClr val="tx1"/>
                          </a:solidFill>
                          <a:effectLst/>
                          <a:latin typeface="+mn-lt"/>
                          <a:ea typeface="Times New Roman" panose="02020603050405020304" pitchFamily="18" charset="0"/>
                          <a:cs typeface="Arial" panose="020B0604020202020204" pitchFamily="34" charset="0"/>
                        </a:rPr>
                        <a:t>91 %</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08736703"/>
                  </a:ext>
                </a:extLst>
              </a:tr>
              <a:tr h="291600">
                <a:tc>
                  <a:txBody>
                    <a:bodyPr/>
                    <a:lstStyle/>
                    <a:p>
                      <a:pPr marL="144000" indent="0" algn="l">
                        <a:lnSpc>
                          <a:spcPct val="100000"/>
                        </a:lnSpc>
                      </a:pPr>
                      <a:r>
                        <a:rPr lang="en-GB" sz="1000" b="0" dirty="0">
                          <a:solidFill>
                            <a:schemeClr val="tx1"/>
                          </a:solidFill>
                          <a:effectLst/>
                          <a:latin typeface="+mn-lt"/>
                          <a:ea typeface="Times New Roman" panose="02020603050405020304" pitchFamily="18" charset="0"/>
                          <a:cs typeface="Arial" panose="020B0604020202020204" pitchFamily="34" charset="0"/>
                        </a:rPr>
                        <a:t>‘Unsuccessful’: </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E7EEF7"/>
                    </a:solidFill>
                  </a:tcPr>
                </a:tc>
                <a:tc>
                  <a:txBody>
                    <a:bodyPr/>
                    <a:lstStyle/>
                    <a:p>
                      <a:pPr indent="0" algn="ctr">
                        <a:lnSpc>
                          <a:spcPct val="100000"/>
                        </a:lnSpc>
                      </a:pPr>
                      <a:r>
                        <a:rPr lang="en-GB" sz="1000" b="0" dirty="0">
                          <a:solidFill>
                            <a:schemeClr val="tx1"/>
                          </a:solidFill>
                          <a:effectLst/>
                          <a:latin typeface="+mn-lt"/>
                          <a:ea typeface="Times New Roman" panose="02020603050405020304" pitchFamily="18" charset="0"/>
                          <a:cs typeface="Arial" panose="020B0604020202020204" pitchFamily="34" charset="0"/>
                        </a:rPr>
                        <a:t>24</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indent="0" algn="ctr">
                        <a:lnSpc>
                          <a:spcPct val="100000"/>
                        </a:lnSpc>
                      </a:pP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091318997"/>
                  </a:ext>
                </a:extLst>
              </a:tr>
              <a:tr h="291600">
                <a:tc>
                  <a:txBody>
                    <a:bodyPr/>
                    <a:lstStyle/>
                    <a:p>
                      <a:pPr marL="360000" lvl="1" indent="0" algn="l">
                        <a:lnSpc>
                          <a:spcPct val="100000"/>
                        </a:lnSpc>
                      </a:pPr>
                      <a:r>
                        <a:rPr lang="en-GB" sz="1000" b="0" dirty="0">
                          <a:solidFill>
                            <a:schemeClr val="tx1"/>
                          </a:solidFill>
                          <a:effectLst/>
                          <a:latin typeface="+mn-lt"/>
                          <a:ea typeface="Times New Roman" panose="02020603050405020304" pitchFamily="18" charset="0"/>
                          <a:cs typeface="Arial" panose="020B0604020202020204" pitchFamily="34" charset="0"/>
                        </a:rPr>
                        <a:t>Reporting ‘equivalence’ </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E7EEF7"/>
                    </a:solidFill>
                  </a:tcPr>
                </a:tc>
                <a:tc>
                  <a:txBody>
                    <a:bodyPr/>
                    <a:lstStyle/>
                    <a:p>
                      <a:pPr indent="0" algn="ctr">
                        <a:lnSpc>
                          <a:spcPct val="100000"/>
                        </a:lnSpc>
                      </a:pPr>
                      <a:r>
                        <a:rPr lang="en-GB" sz="1000" b="0" dirty="0">
                          <a:solidFill>
                            <a:schemeClr val="tx1"/>
                          </a:solidFill>
                          <a:effectLst/>
                          <a:latin typeface="+mn-lt"/>
                          <a:ea typeface="Times New Roman" panose="02020603050405020304" pitchFamily="18" charset="0"/>
                          <a:cs typeface="Arial" panose="020B0604020202020204" pitchFamily="34" charset="0"/>
                        </a:rPr>
                        <a:t>9</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E7EEF7"/>
                    </a:solidFill>
                  </a:tcPr>
                </a:tc>
                <a:tc>
                  <a:txBody>
                    <a:bodyPr/>
                    <a:lstStyle/>
                    <a:p>
                      <a:pPr indent="0" algn="ctr">
                        <a:lnSpc>
                          <a:spcPct val="100000"/>
                        </a:lnSpc>
                      </a:pPr>
                      <a:endParaRPr lang="en-GB"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E7EEF7"/>
                    </a:solidFill>
                  </a:tcPr>
                </a:tc>
                <a:extLst>
                  <a:ext uri="{0D108BD9-81ED-4DB2-BD59-A6C34878D82A}">
                    <a16:rowId xmlns:a16="http://schemas.microsoft.com/office/drawing/2014/main" val="2116590260"/>
                  </a:ext>
                </a:extLst>
              </a:tr>
              <a:tr h="291600">
                <a:tc>
                  <a:txBody>
                    <a:bodyPr/>
                    <a:lstStyle/>
                    <a:p>
                      <a:pPr indent="0" algn="l">
                        <a:lnSpc>
                          <a:spcPct val="100000"/>
                        </a:lnSpc>
                      </a:pPr>
                      <a:r>
                        <a:rPr lang="en-GB" sz="1000" b="1" dirty="0">
                          <a:solidFill>
                            <a:schemeClr val="tx1"/>
                          </a:solidFill>
                          <a:effectLst/>
                          <a:latin typeface="+mn-lt"/>
                          <a:ea typeface="Times New Roman" panose="02020603050405020304" pitchFamily="18" charset="0"/>
                          <a:cs typeface="Arial" panose="020B0604020202020204" pitchFamily="34" charset="0"/>
                        </a:rPr>
                        <a:t>Non-inferiority trial:  </a:t>
                      </a:r>
                      <a:endParaRPr lang="en-DE" sz="1000" b="1"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CBD9EC"/>
                    </a:solidFill>
                  </a:tcPr>
                </a:tc>
                <a:tc>
                  <a:txBody>
                    <a:bodyPr/>
                    <a:lstStyle/>
                    <a:p>
                      <a:pPr indent="0" algn="ctr">
                        <a:lnSpc>
                          <a:spcPct val="100000"/>
                        </a:lnSpc>
                      </a:pPr>
                      <a:r>
                        <a:rPr lang="en-GB" sz="1000" b="0" dirty="0">
                          <a:solidFill>
                            <a:schemeClr val="tx1"/>
                          </a:solidFill>
                          <a:effectLst/>
                          <a:latin typeface="+mn-lt"/>
                          <a:ea typeface="Times New Roman" panose="02020603050405020304" pitchFamily="18" charset="0"/>
                          <a:cs typeface="Arial" panose="020B0604020202020204" pitchFamily="34" charset="0"/>
                        </a:rPr>
                        <a:t>4</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CBD9EC"/>
                    </a:solidFill>
                  </a:tcPr>
                </a:tc>
                <a:tc>
                  <a:txBody>
                    <a:bodyPr/>
                    <a:lstStyle/>
                    <a:p>
                      <a:pPr indent="0" algn="ctr">
                        <a:lnSpc>
                          <a:spcPct val="100000"/>
                        </a:lnSpc>
                      </a:pPr>
                      <a:r>
                        <a:rPr lang="en-DE" sz="1000" b="0" dirty="0">
                          <a:solidFill>
                            <a:schemeClr val="tx1"/>
                          </a:solidFill>
                          <a:effectLst/>
                          <a:latin typeface="+mn-lt"/>
                          <a:ea typeface="Times New Roman" panose="02020603050405020304" pitchFamily="18" charset="0"/>
                          <a:cs typeface="Arial" panose="020B0604020202020204" pitchFamily="34" charset="0"/>
                        </a:rPr>
                        <a:t>7 %</a:t>
                      </a:r>
                    </a:p>
                  </a:txBody>
                  <a:tcPr marL="68580" marR="68580" marT="0" marB="0" anchor="ctr">
                    <a:solidFill>
                      <a:srgbClr val="CBD9EC"/>
                    </a:solidFill>
                  </a:tcPr>
                </a:tc>
                <a:extLst>
                  <a:ext uri="{0D108BD9-81ED-4DB2-BD59-A6C34878D82A}">
                    <a16:rowId xmlns:a16="http://schemas.microsoft.com/office/drawing/2014/main" val="3121309065"/>
                  </a:ext>
                </a:extLst>
              </a:tr>
              <a:tr h="291600">
                <a:tc>
                  <a:txBody>
                    <a:bodyPr/>
                    <a:lstStyle/>
                    <a:p>
                      <a:pPr marL="144000" indent="0" algn="l">
                        <a:lnSpc>
                          <a:spcPct val="100000"/>
                        </a:lnSpc>
                      </a:pPr>
                      <a:r>
                        <a:rPr lang="en-GB" sz="1000" b="0" dirty="0">
                          <a:solidFill>
                            <a:schemeClr val="tx1"/>
                          </a:solidFill>
                          <a:effectLst/>
                          <a:latin typeface="+mn-lt"/>
                          <a:ea typeface="Times New Roman" panose="02020603050405020304" pitchFamily="18" charset="0"/>
                          <a:cs typeface="Arial" panose="020B0604020202020204" pitchFamily="34" charset="0"/>
                        </a:rPr>
                        <a:t>Employing placebo control group </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E7EEF7"/>
                    </a:solidFill>
                  </a:tcPr>
                </a:tc>
                <a:tc>
                  <a:txBody>
                    <a:bodyPr/>
                    <a:lstStyle/>
                    <a:p>
                      <a:pPr indent="0" algn="ctr">
                        <a:lnSpc>
                          <a:spcPct val="100000"/>
                        </a:lnSpc>
                      </a:pPr>
                      <a:r>
                        <a:rPr lang="en-GB" sz="1000" b="0" dirty="0">
                          <a:solidFill>
                            <a:schemeClr val="tx1"/>
                          </a:solidFill>
                          <a:effectLst/>
                          <a:latin typeface="+mn-lt"/>
                          <a:ea typeface="Times New Roman" panose="02020603050405020304" pitchFamily="18" charset="0"/>
                          <a:cs typeface="Arial" panose="020B0604020202020204" pitchFamily="34" charset="0"/>
                        </a:rPr>
                        <a:t>0</a:t>
                      </a: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E7EEF7"/>
                    </a:solidFill>
                  </a:tcPr>
                </a:tc>
                <a:tc>
                  <a:txBody>
                    <a:bodyPr/>
                    <a:lstStyle/>
                    <a:p>
                      <a:pPr indent="0" algn="ctr">
                        <a:lnSpc>
                          <a:spcPct val="100000"/>
                        </a:lnSpc>
                      </a:pP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E7EEF7"/>
                    </a:solidFill>
                  </a:tcPr>
                </a:tc>
                <a:extLst>
                  <a:ext uri="{0D108BD9-81ED-4DB2-BD59-A6C34878D82A}">
                    <a16:rowId xmlns:a16="http://schemas.microsoft.com/office/drawing/2014/main" val="664825827"/>
                  </a:ext>
                </a:extLst>
              </a:tr>
              <a:tr h="291600">
                <a:tc>
                  <a:txBody>
                    <a:bodyPr/>
                    <a:lstStyle/>
                    <a:p>
                      <a:pPr marL="0" lvl="0" indent="0" algn="l">
                        <a:lnSpc>
                          <a:spcPct val="100000"/>
                        </a:lnSpc>
                      </a:pPr>
                      <a:r>
                        <a:rPr lang="en-GB" sz="1000" b="0" dirty="0">
                          <a:solidFill>
                            <a:schemeClr val="tx1"/>
                          </a:solidFill>
                          <a:effectLst/>
                          <a:latin typeface="+mn-lt"/>
                          <a:ea typeface="Times New Roman" panose="02020603050405020304" pitchFamily="18" charset="0"/>
                          <a:cs typeface="Arial" panose="020B0604020202020204" pitchFamily="34" charset="0"/>
                        </a:rPr>
                        <a:t>N</a:t>
                      </a:r>
                      <a:r>
                        <a:rPr lang="en-DE" sz="1000" b="0" dirty="0">
                          <a:solidFill>
                            <a:schemeClr val="tx1"/>
                          </a:solidFill>
                          <a:effectLst/>
                          <a:latin typeface="+mn-lt"/>
                          <a:ea typeface="Times New Roman" panose="02020603050405020304" pitchFamily="18" charset="0"/>
                          <a:cs typeface="Arial" panose="020B0604020202020204" pitchFamily="34" charset="0"/>
                        </a:rPr>
                        <a:t>ot reported</a:t>
                      </a:r>
                    </a:p>
                  </a:txBody>
                  <a:tcPr marL="68580" marR="68580" marT="0" marB="0" anchor="ctr">
                    <a:lnB w="57150" cap="flat" cmpd="sng" algn="ctr">
                      <a:solidFill>
                        <a:schemeClr val="bg1"/>
                      </a:solidFill>
                      <a:prstDash val="solid"/>
                      <a:round/>
                      <a:headEnd type="none" w="med" len="med"/>
                      <a:tailEnd type="none" w="med" len="med"/>
                    </a:lnB>
                    <a:solidFill>
                      <a:srgbClr val="CBD9EC"/>
                    </a:solidFill>
                  </a:tcPr>
                </a:tc>
                <a:tc>
                  <a:txBody>
                    <a:bodyPr/>
                    <a:lstStyle/>
                    <a:p>
                      <a:pPr indent="0" algn="ctr">
                        <a:lnSpc>
                          <a:spcPct val="100000"/>
                        </a:lnSpc>
                      </a:pPr>
                      <a:r>
                        <a:rPr lang="en-DE" sz="1000" b="0" dirty="0">
                          <a:solidFill>
                            <a:schemeClr val="tx1"/>
                          </a:solidFill>
                          <a:effectLst/>
                          <a:latin typeface="+mn-lt"/>
                          <a:ea typeface="Times New Roman" panose="02020603050405020304" pitchFamily="18" charset="0"/>
                          <a:cs typeface="Arial" panose="020B0604020202020204" pitchFamily="34" charset="0"/>
                        </a:rPr>
                        <a:t>1</a:t>
                      </a:r>
                    </a:p>
                  </a:txBody>
                  <a:tcPr marL="68580" marR="68580" marT="0" marB="0" anchor="ctr">
                    <a:lnB w="57150" cap="flat" cmpd="sng" algn="ctr">
                      <a:solidFill>
                        <a:schemeClr val="bg1"/>
                      </a:solidFill>
                      <a:prstDash val="solid"/>
                      <a:round/>
                      <a:headEnd type="none" w="med" len="med"/>
                      <a:tailEnd type="none" w="med" len="med"/>
                    </a:lnB>
                    <a:solidFill>
                      <a:srgbClr val="CBD9EC"/>
                    </a:solidFill>
                  </a:tcPr>
                </a:tc>
                <a:tc>
                  <a:txBody>
                    <a:bodyPr/>
                    <a:lstStyle/>
                    <a:p>
                      <a:pPr indent="0" algn="ctr">
                        <a:lnSpc>
                          <a:spcPct val="100000"/>
                        </a:lnSpc>
                      </a:pPr>
                      <a:r>
                        <a:rPr lang="en-DE" sz="1000" b="0" dirty="0">
                          <a:solidFill>
                            <a:schemeClr val="tx1"/>
                          </a:solidFill>
                          <a:effectLst/>
                          <a:latin typeface="+mn-lt"/>
                          <a:ea typeface="Times New Roman" panose="02020603050405020304" pitchFamily="18" charset="0"/>
                          <a:cs typeface="Arial" panose="020B0604020202020204" pitchFamily="34" charset="0"/>
                        </a:rPr>
                        <a:t>2 %</a:t>
                      </a:r>
                    </a:p>
                  </a:txBody>
                  <a:tcPr marL="68580" marR="68580" marT="0" marB="0" anchor="ctr">
                    <a:lnB w="57150" cap="flat" cmpd="sng" algn="ctr">
                      <a:solidFill>
                        <a:schemeClr val="bg1"/>
                      </a:solidFill>
                      <a:prstDash val="solid"/>
                      <a:round/>
                      <a:headEnd type="none" w="med" len="med"/>
                      <a:tailEnd type="none" w="med" len="med"/>
                    </a:lnB>
                    <a:solidFill>
                      <a:srgbClr val="CBD9EC"/>
                    </a:solidFill>
                  </a:tcPr>
                </a:tc>
                <a:extLst>
                  <a:ext uri="{0D108BD9-81ED-4DB2-BD59-A6C34878D82A}">
                    <a16:rowId xmlns:a16="http://schemas.microsoft.com/office/drawing/2014/main" val="259222719"/>
                  </a:ext>
                </a:extLst>
              </a:tr>
              <a:tr h="291600">
                <a:tc>
                  <a:txBody>
                    <a:bodyPr/>
                    <a:lstStyle/>
                    <a:p>
                      <a:pPr marL="0" lvl="0" indent="0" algn="l">
                        <a:lnSpc>
                          <a:spcPct val="100000"/>
                        </a:lnSpc>
                      </a:pPr>
                      <a:r>
                        <a:rPr lang="en-GB" sz="1000" b="1" dirty="0">
                          <a:solidFill>
                            <a:schemeClr val="tx1"/>
                          </a:solidFill>
                          <a:effectLst/>
                          <a:latin typeface="+mn-lt"/>
                          <a:ea typeface="Times New Roman" panose="02020603050405020304" pitchFamily="18" charset="0"/>
                          <a:cs typeface="Arial" panose="020B0604020202020204" pitchFamily="34" charset="0"/>
                        </a:rPr>
                        <a:t>M</a:t>
                      </a:r>
                      <a:r>
                        <a:rPr lang="en-DE" sz="1000" b="1" dirty="0">
                          <a:solidFill>
                            <a:schemeClr val="tx1"/>
                          </a:solidFill>
                          <a:effectLst/>
                          <a:latin typeface="+mn-lt"/>
                          <a:ea typeface="Times New Roman" panose="02020603050405020304" pitchFamily="18" charset="0"/>
                          <a:cs typeface="Arial" panose="020B0604020202020204" pitchFamily="34" charset="0"/>
                        </a:rPr>
                        <a:t>ultiple primary outcomes:</a:t>
                      </a:r>
                    </a:p>
                  </a:txBody>
                  <a:tcPr marL="68580" marR="68580" marT="0" marB="0" anchor="ctr">
                    <a:lnT w="57150" cap="flat" cmpd="sng" algn="ctr">
                      <a:solidFill>
                        <a:schemeClr val="bg1"/>
                      </a:solidFill>
                      <a:prstDash val="solid"/>
                      <a:round/>
                      <a:headEnd type="none" w="med" len="med"/>
                      <a:tailEnd type="none" w="med" len="med"/>
                    </a:lnT>
                    <a:solidFill>
                      <a:srgbClr val="E7EEF7"/>
                    </a:solidFill>
                  </a:tcPr>
                </a:tc>
                <a:tc>
                  <a:txBody>
                    <a:bodyPr/>
                    <a:lstStyle/>
                    <a:p>
                      <a:pPr indent="0" algn="ctr">
                        <a:lnSpc>
                          <a:spcPct val="100000"/>
                        </a:lnSpc>
                      </a:pPr>
                      <a:r>
                        <a:rPr lang="en-DE" sz="1000" b="0" dirty="0">
                          <a:solidFill>
                            <a:schemeClr val="tx1"/>
                          </a:solidFill>
                          <a:effectLst/>
                          <a:latin typeface="+mn-lt"/>
                          <a:ea typeface="Times New Roman" panose="02020603050405020304" pitchFamily="18" charset="0"/>
                          <a:cs typeface="Arial" panose="020B0604020202020204" pitchFamily="34" charset="0"/>
                        </a:rPr>
                        <a:t>15</a:t>
                      </a:r>
                    </a:p>
                  </a:txBody>
                  <a:tcPr marL="68580" marR="68580" marT="0" marB="0" anchor="ctr">
                    <a:lnT w="57150" cap="flat" cmpd="sng" algn="ctr">
                      <a:solidFill>
                        <a:schemeClr val="bg1"/>
                      </a:solidFill>
                      <a:prstDash val="solid"/>
                      <a:round/>
                      <a:headEnd type="none" w="med" len="med"/>
                      <a:tailEnd type="none" w="med" len="med"/>
                    </a:lnT>
                    <a:solidFill>
                      <a:srgbClr val="E7EEF7"/>
                    </a:solidFill>
                  </a:tcPr>
                </a:tc>
                <a:tc>
                  <a:txBody>
                    <a:bodyPr/>
                    <a:lstStyle/>
                    <a:p>
                      <a:pPr indent="0" algn="ctr">
                        <a:lnSpc>
                          <a:spcPct val="100000"/>
                        </a:lnSpc>
                      </a:pPr>
                      <a:r>
                        <a:rPr lang="en-DE" sz="1000" b="0" dirty="0">
                          <a:solidFill>
                            <a:schemeClr val="tx1"/>
                          </a:solidFill>
                          <a:effectLst/>
                          <a:latin typeface="+mn-lt"/>
                          <a:ea typeface="Times New Roman" panose="02020603050405020304" pitchFamily="18" charset="0"/>
                          <a:cs typeface="Arial" panose="020B0604020202020204" pitchFamily="34" charset="0"/>
                        </a:rPr>
                        <a:t>26 %</a:t>
                      </a:r>
                    </a:p>
                  </a:txBody>
                  <a:tcPr marL="68580" marR="68580" marT="0" marB="0" anchor="ctr">
                    <a:lnT w="57150" cap="flat" cmpd="sng" algn="ctr">
                      <a:solidFill>
                        <a:schemeClr val="bg1"/>
                      </a:solidFill>
                      <a:prstDash val="solid"/>
                      <a:round/>
                      <a:headEnd type="none" w="med" len="med"/>
                      <a:tailEnd type="none" w="med" len="med"/>
                    </a:lnT>
                    <a:solidFill>
                      <a:srgbClr val="E7EEF7"/>
                    </a:solidFill>
                  </a:tcPr>
                </a:tc>
                <a:extLst>
                  <a:ext uri="{0D108BD9-81ED-4DB2-BD59-A6C34878D82A}">
                    <a16:rowId xmlns:a16="http://schemas.microsoft.com/office/drawing/2014/main" val="1063717026"/>
                  </a:ext>
                </a:extLst>
              </a:tr>
              <a:tr h="291600">
                <a:tc>
                  <a:txBody>
                    <a:bodyPr/>
                    <a:lstStyle/>
                    <a:p>
                      <a:pPr marL="144000" lvl="0" indent="0" algn="l">
                        <a:lnSpc>
                          <a:spcPct val="100000"/>
                        </a:lnSpc>
                      </a:pPr>
                      <a:r>
                        <a:rPr lang="en-DE" sz="1000" b="0" dirty="0">
                          <a:solidFill>
                            <a:schemeClr val="tx1"/>
                          </a:solidFill>
                          <a:effectLst/>
                          <a:latin typeface="+mn-lt"/>
                          <a:ea typeface="Times New Roman" panose="02020603050405020304" pitchFamily="18" charset="0"/>
                          <a:cs typeface="Arial" panose="020B0604020202020204" pitchFamily="34" charset="0"/>
                        </a:rPr>
                        <a:t>Not addressing multiplicity </a:t>
                      </a:r>
                    </a:p>
                  </a:txBody>
                  <a:tcPr marL="68580" marR="68580" marT="0" marB="0" anchor="ctr">
                    <a:solidFill>
                      <a:srgbClr val="CBD9EC"/>
                    </a:solidFill>
                  </a:tcPr>
                </a:tc>
                <a:tc>
                  <a:txBody>
                    <a:bodyPr/>
                    <a:lstStyle/>
                    <a:p>
                      <a:pPr indent="0" algn="ctr">
                        <a:lnSpc>
                          <a:spcPct val="100000"/>
                        </a:lnSpc>
                      </a:pPr>
                      <a:r>
                        <a:rPr lang="en-DE" sz="1000" b="0" dirty="0">
                          <a:solidFill>
                            <a:schemeClr val="tx1"/>
                          </a:solidFill>
                          <a:effectLst/>
                          <a:latin typeface="+mn-lt"/>
                          <a:ea typeface="Times New Roman" panose="02020603050405020304" pitchFamily="18" charset="0"/>
                          <a:cs typeface="Arial" panose="020B0604020202020204" pitchFamily="34" charset="0"/>
                        </a:rPr>
                        <a:t>9</a:t>
                      </a:r>
                    </a:p>
                  </a:txBody>
                  <a:tcPr marL="68580" marR="68580" marT="0" marB="0" anchor="ctr">
                    <a:solidFill>
                      <a:srgbClr val="CBD9EC"/>
                    </a:solidFill>
                  </a:tcPr>
                </a:tc>
                <a:tc>
                  <a:txBody>
                    <a:bodyPr/>
                    <a:lstStyle/>
                    <a:p>
                      <a:pPr indent="0" algn="ctr">
                        <a:lnSpc>
                          <a:spcPct val="100000"/>
                        </a:lnSpc>
                      </a:pPr>
                      <a:endParaRPr lang="en-DE" sz="1000" b="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solidFill>
                      <a:srgbClr val="CBD9EC"/>
                    </a:solidFill>
                  </a:tcPr>
                </a:tc>
                <a:extLst>
                  <a:ext uri="{0D108BD9-81ED-4DB2-BD59-A6C34878D82A}">
                    <a16:rowId xmlns:a16="http://schemas.microsoft.com/office/drawing/2014/main" val="2029645038"/>
                  </a:ext>
                </a:extLst>
              </a:tr>
            </a:tbl>
          </a:graphicData>
        </a:graphic>
      </p:graphicFrame>
    </p:spTree>
    <p:extLst>
      <p:ext uri="{BB962C8B-B14F-4D97-AF65-F5344CB8AC3E}">
        <p14:creationId xmlns:p14="http://schemas.microsoft.com/office/powerpoint/2010/main" val="1650404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E3EE190-5556-9145-BD23-45BB3977E8D0}"/>
              </a:ext>
            </a:extLst>
          </p:cNvPr>
          <p:cNvPicPr>
            <a:picLocks noChangeAspect="1"/>
          </p:cNvPicPr>
          <p:nvPr/>
        </p:nvPicPr>
        <p:blipFill rotWithShape="1">
          <a:blip r:embed="rId3"/>
          <a:srcRect l="9808" t="11250" r="13225" b="8126"/>
          <a:stretch/>
        </p:blipFill>
        <p:spPr>
          <a:xfrm>
            <a:off x="3862415" y="1046426"/>
            <a:ext cx="5074920" cy="3985524"/>
          </a:xfrm>
          <a:prstGeom prst="rect">
            <a:avLst/>
          </a:prstGeom>
        </p:spPr>
      </p:pic>
      <p:sp>
        <p:nvSpPr>
          <p:cNvPr id="2" name="Content Placeholder 1">
            <a:extLst>
              <a:ext uri="{FF2B5EF4-FFF2-40B4-BE49-F238E27FC236}">
                <a16:creationId xmlns:a16="http://schemas.microsoft.com/office/drawing/2014/main" id="{482CF5C7-A929-3648-B895-F7D3FAA3F010}"/>
              </a:ext>
            </a:extLst>
          </p:cNvPr>
          <p:cNvSpPr>
            <a:spLocks noGrp="1"/>
          </p:cNvSpPr>
          <p:nvPr>
            <p:ph idx="11"/>
          </p:nvPr>
        </p:nvSpPr>
        <p:spPr/>
        <p:txBody>
          <a:bodyPr/>
          <a:lstStyle/>
          <a:p>
            <a:endParaRPr lang="en-GB" dirty="0"/>
          </a:p>
          <a:p>
            <a:endParaRPr lang="en-GB" dirty="0"/>
          </a:p>
          <a:p>
            <a:endParaRPr lang="en-GB" dirty="0"/>
          </a:p>
          <a:p>
            <a:endParaRPr lang="en-GB" dirty="0"/>
          </a:p>
          <a:p>
            <a:endParaRPr lang="en-GB" dirty="0"/>
          </a:p>
          <a:p>
            <a:pPr marL="0" indent="0">
              <a:buNone/>
            </a:pPr>
            <a:endParaRPr lang="en-GB" dirty="0"/>
          </a:p>
        </p:txBody>
      </p:sp>
      <p:sp>
        <p:nvSpPr>
          <p:cNvPr id="3" name="Title 2">
            <a:extLst>
              <a:ext uri="{FF2B5EF4-FFF2-40B4-BE49-F238E27FC236}">
                <a16:creationId xmlns:a16="http://schemas.microsoft.com/office/drawing/2014/main" id="{2BF8822B-5595-2E48-BB10-70F147C09B1C}"/>
              </a:ext>
            </a:extLst>
          </p:cNvPr>
          <p:cNvSpPr>
            <a:spLocks noGrp="1"/>
          </p:cNvSpPr>
          <p:nvPr>
            <p:ph type="title"/>
          </p:nvPr>
        </p:nvSpPr>
        <p:spPr/>
        <p:txBody>
          <a:bodyPr/>
          <a:lstStyle/>
          <a:p>
            <a:r>
              <a:rPr lang="en-GB" dirty="0"/>
              <a:t>Pragmatic Trial Methods </a:t>
            </a:r>
          </a:p>
        </p:txBody>
      </p:sp>
      <p:sp>
        <p:nvSpPr>
          <p:cNvPr id="4" name="TextBox 3">
            <a:extLst>
              <a:ext uri="{FF2B5EF4-FFF2-40B4-BE49-F238E27FC236}">
                <a16:creationId xmlns:a16="http://schemas.microsoft.com/office/drawing/2014/main" id="{76FCC2B4-62FA-5A45-AF81-F17A87C61818}"/>
              </a:ext>
            </a:extLst>
          </p:cNvPr>
          <p:cNvSpPr txBox="1"/>
          <p:nvPr/>
        </p:nvSpPr>
        <p:spPr>
          <a:xfrm>
            <a:off x="5699760" y="5074920"/>
            <a:ext cx="184731" cy="435184"/>
          </a:xfrm>
          <a:prstGeom prst="rect">
            <a:avLst/>
          </a:prstGeom>
          <a:noFill/>
        </p:spPr>
        <p:txBody>
          <a:bodyPr wrap="none" rtlCol="0">
            <a:spAutoFit/>
          </a:bodyPr>
          <a:lstStyle/>
          <a:p>
            <a:endParaRPr lang="en-GB" dirty="0"/>
          </a:p>
        </p:txBody>
      </p:sp>
      <p:grpSp>
        <p:nvGrpSpPr>
          <p:cNvPr id="11" name="Group 10">
            <a:extLst>
              <a:ext uri="{FF2B5EF4-FFF2-40B4-BE49-F238E27FC236}">
                <a16:creationId xmlns:a16="http://schemas.microsoft.com/office/drawing/2014/main" id="{533E858D-8614-3D47-A05E-BC0DE53D9459}"/>
              </a:ext>
            </a:extLst>
          </p:cNvPr>
          <p:cNvGrpSpPr/>
          <p:nvPr/>
        </p:nvGrpSpPr>
        <p:grpSpPr>
          <a:xfrm>
            <a:off x="5417820" y="4938019"/>
            <a:ext cx="2209800" cy="230832"/>
            <a:chOff x="5792125" y="4902597"/>
            <a:chExt cx="2209800" cy="230832"/>
          </a:xfrm>
        </p:grpSpPr>
        <p:sp>
          <p:nvSpPr>
            <p:cNvPr id="7" name="TextBox 6">
              <a:extLst>
                <a:ext uri="{FF2B5EF4-FFF2-40B4-BE49-F238E27FC236}">
                  <a16:creationId xmlns:a16="http://schemas.microsoft.com/office/drawing/2014/main" id="{2A92CC78-DC74-7147-A9A6-1C5F8806E6E0}"/>
                </a:ext>
              </a:extLst>
            </p:cNvPr>
            <p:cNvSpPr txBox="1"/>
            <p:nvPr/>
          </p:nvSpPr>
          <p:spPr>
            <a:xfrm>
              <a:off x="5792125" y="4902597"/>
              <a:ext cx="2209800" cy="230832"/>
            </a:xfrm>
            <a:prstGeom prst="rect">
              <a:avLst/>
            </a:prstGeom>
            <a:noFill/>
          </p:spPr>
          <p:txBody>
            <a:bodyPr wrap="square" rtlCol="0">
              <a:spAutoFit/>
            </a:bodyPr>
            <a:lstStyle/>
            <a:p>
              <a:r>
                <a:rPr lang="en-GB" sz="900" dirty="0"/>
                <a:t>Mean 		SD </a:t>
              </a:r>
            </a:p>
          </p:txBody>
        </p:sp>
        <p:cxnSp>
          <p:nvCxnSpPr>
            <p:cNvPr id="9" name="Straight Connector 8">
              <a:extLst>
                <a:ext uri="{FF2B5EF4-FFF2-40B4-BE49-F238E27FC236}">
                  <a16:creationId xmlns:a16="http://schemas.microsoft.com/office/drawing/2014/main" id="{A97720A7-C46F-1C4A-A298-844EE8AE61FA}"/>
                </a:ext>
              </a:extLst>
            </p:cNvPr>
            <p:cNvCxnSpPr/>
            <p:nvPr/>
          </p:nvCxnSpPr>
          <p:spPr>
            <a:xfrm>
              <a:off x="6294120" y="5025707"/>
              <a:ext cx="472440" cy="0"/>
            </a:xfrm>
            <a:prstGeom prst="line">
              <a:avLst/>
            </a:prstGeom>
            <a:ln w="28575"/>
            <a:effectLst/>
          </p:spPr>
          <p:style>
            <a:lnRef idx="2">
              <a:schemeClr val="accent1"/>
            </a:lnRef>
            <a:fillRef idx="0">
              <a:schemeClr val="accent1"/>
            </a:fillRef>
            <a:effectRef idx="1">
              <a:schemeClr val="accent1"/>
            </a:effectRef>
            <a:fontRef idx="minor">
              <a:schemeClr val="tx1"/>
            </a:fontRef>
          </p:style>
        </p:cxnSp>
      </p:grpSp>
      <p:sp>
        <p:nvSpPr>
          <p:cNvPr id="14" name="Rectangle 13">
            <a:extLst>
              <a:ext uri="{FF2B5EF4-FFF2-40B4-BE49-F238E27FC236}">
                <a16:creationId xmlns:a16="http://schemas.microsoft.com/office/drawing/2014/main" id="{98F44386-EB9F-E043-A3A1-4B02F1351502}"/>
              </a:ext>
            </a:extLst>
          </p:cNvPr>
          <p:cNvSpPr/>
          <p:nvPr/>
        </p:nvSpPr>
        <p:spPr>
          <a:xfrm>
            <a:off x="6936059" y="4992678"/>
            <a:ext cx="691561" cy="136901"/>
          </a:xfrm>
          <a:prstGeom prst="rect">
            <a:avLst/>
          </a:prstGeom>
          <a:solidFill>
            <a:srgbClr val="E4EF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10" name="Content Placeholder 3">
            <a:extLst>
              <a:ext uri="{FF2B5EF4-FFF2-40B4-BE49-F238E27FC236}">
                <a16:creationId xmlns:a16="http://schemas.microsoft.com/office/drawing/2014/main" id="{A9827168-3844-964E-A024-D96BA81C7B39}"/>
              </a:ext>
            </a:extLst>
          </p:cNvPr>
          <p:cNvGraphicFramePr>
            <a:graphicFrameLocks/>
          </p:cNvGraphicFramePr>
          <p:nvPr>
            <p:extLst>
              <p:ext uri="{D42A27DB-BD31-4B8C-83A1-F6EECF244321}">
                <p14:modId xmlns:p14="http://schemas.microsoft.com/office/powerpoint/2010/main" val="1163119509"/>
              </p:ext>
            </p:extLst>
          </p:nvPr>
        </p:nvGraphicFramePr>
        <p:xfrm>
          <a:off x="377190" y="2130298"/>
          <a:ext cx="3391922" cy="592023"/>
        </p:xfrm>
        <a:graphic>
          <a:graphicData uri="http://schemas.openxmlformats.org/drawingml/2006/table">
            <a:tbl>
              <a:tblPr firstRow="1" firstCol="1" bandRow="1">
                <a:tableStyleId>{93296810-A885-4BE3-A3E7-6D5BEEA58F35}</a:tableStyleId>
              </a:tblPr>
              <a:tblGrid>
                <a:gridCol w="1390248">
                  <a:extLst>
                    <a:ext uri="{9D8B030D-6E8A-4147-A177-3AD203B41FA5}">
                      <a16:colId xmlns:a16="http://schemas.microsoft.com/office/drawing/2014/main" val="2734752090"/>
                    </a:ext>
                  </a:extLst>
                </a:gridCol>
                <a:gridCol w="972725">
                  <a:extLst>
                    <a:ext uri="{9D8B030D-6E8A-4147-A177-3AD203B41FA5}">
                      <a16:colId xmlns:a16="http://schemas.microsoft.com/office/drawing/2014/main" val="2609477770"/>
                    </a:ext>
                  </a:extLst>
                </a:gridCol>
                <a:gridCol w="1028949">
                  <a:extLst>
                    <a:ext uri="{9D8B030D-6E8A-4147-A177-3AD203B41FA5}">
                      <a16:colId xmlns:a16="http://schemas.microsoft.com/office/drawing/2014/main" val="204137883"/>
                    </a:ext>
                  </a:extLst>
                </a:gridCol>
              </a:tblGrid>
              <a:tr h="318482">
                <a:tc>
                  <a:txBody>
                    <a:bodyPr/>
                    <a:lstStyle/>
                    <a:p>
                      <a:pPr indent="0" algn="l">
                        <a:lnSpc>
                          <a:spcPct val="150000"/>
                        </a:lnSpc>
                      </a:pPr>
                      <a:r>
                        <a:rPr lang="en-DE" sz="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PRECIS-2 ratings</a:t>
                      </a:r>
                    </a:p>
                  </a:txBody>
                  <a:tcPr marL="60474" marR="60474" marT="0" marB="0" anchor="ctr">
                    <a:solidFill>
                      <a:srgbClr val="2885CA"/>
                    </a:solidFill>
                  </a:tcPr>
                </a:tc>
                <a:tc>
                  <a:txBody>
                    <a:bodyPr/>
                    <a:lstStyle/>
                    <a:p>
                      <a:pPr indent="0" algn="ctr">
                        <a:lnSpc>
                          <a:spcPct val="150000"/>
                        </a:lnSpc>
                      </a:pPr>
                      <a:r>
                        <a:rPr lang="en-DE" sz="900" b="1" dirty="0">
                          <a:solidFill>
                            <a:schemeClr val="bg1"/>
                          </a:solidFill>
                          <a:effectLst/>
                          <a:latin typeface="+mn-lt"/>
                          <a:ea typeface="Times New Roman" panose="02020603050405020304" pitchFamily="18" charset="0"/>
                          <a:cs typeface="Arial" panose="020B0604020202020204" pitchFamily="34" charset="0"/>
                        </a:rPr>
                        <a:t>Mean</a:t>
                      </a:r>
                    </a:p>
                  </a:txBody>
                  <a:tcPr marL="60474" marR="60474" marT="0" marB="0" anchor="ctr">
                    <a:solidFill>
                      <a:srgbClr val="2885CA"/>
                    </a:solidFill>
                  </a:tcPr>
                </a:tc>
                <a:tc>
                  <a:txBody>
                    <a:bodyPr/>
                    <a:lstStyle/>
                    <a:p>
                      <a:pPr indent="0" algn="ctr">
                        <a:lnSpc>
                          <a:spcPct val="150000"/>
                        </a:lnSpc>
                      </a:pPr>
                      <a:r>
                        <a:rPr lang="en-DE" sz="900" b="1" dirty="0">
                          <a:solidFill>
                            <a:schemeClr val="bg1"/>
                          </a:solidFill>
                          <a:effectLst/>
                          <a:latin typeface="+mn-lt"/>
                          <a:ea typeface="Times New Roman" panose="02020603050405020304" pitchFamily="18" charset="0"/>
                          <a:cs typeface="Arial" panose="020B0604020202020204" pitchFamily="34" charset="0"/>
                        </a:rPr>
                        <a:t>SD</a:t>
                      </a:r>
                    </a:p>
                  </a:txBody>
                  <a:tcPr marL="60474" marR="60474" marT="0" marB="0" anchor="ctr">
                    <a:solidFill>
                      <a:srgbClr val="2885CA"/>
                    </a:solidFill>
                  </a:tcPr>
                </a:tc>
                <a:extLst>
                  <a:ext uri="{0D108BD9-81ED-4DB2-BD59-A6C34878D82A}">
                    <a16:rowId xmlns:a16="http://schemas.microsoft.com/office/drawing/2014/main" val="3465909921"/>
                  </a:ext>
                </a:extLst>
              </a:tr>
              <a:tr h="273541">
                <a:tc>
                  <a:txBody>
                    <a:bodyPr/>
                    <a:lstStyle/>
                    <a:p>
                      <a:pPr indent="0" algn="l">
                        <a:lnSpc>
                          <a:spcPct val="150000"/>
                        </a:lnSpc>
                      </a:pPr>
                      <a:r>
                        <a:rPr lang="en-US" sz="900" b="0" dirty="0">
                          <a:solidFill>
                            <a:schemeClr val="tx1"/>
                          </a:solidFill>
                          <a:effectLst/>
                          <a:latin typeface="+mn-lt"/>
                          <a:ea typeface="Times New Roman" panose="02020603050405020304" pitchFamily="18" charset="0"/>
                          <a:cs typeface="Arial" panose="020B0604020202020204" pitchFamily="34" charset="0"/>
                        </a:rPr>
                        <a:t>Overall</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0474" marR="60474" marT="0" marB="0" anchor="ctr">
                    <a:solidFill>
                      <a:srgbClr val="CBD9EC"/>
                    </a:solidFill>
                  </a:tcP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3.8</a:t>
                      </a:r>
                    </a:p>
                  </a:txBody>
                  <a:tcPr marL="60474" marR="60474" marT="0" marB="0" anchor="ct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0.6</a:t>
                      </a:r>
                    </a:p>
                  </a:txBody>
                  <a:tcPr marL="60474" marR="60474" marT="0" marB="0" anchor="ctr"/>
                </a:tc>
                <a:extLst>
                  <a:ext uri="{0D108BD9-81ED-4DB2-BD59-A6C34878D82A}">
                    <a16:rowId xmlns:a16="http://schemas.microsoft.com/office/drawing/2014/main" val="308736703"/>
                  </a:ext>
                </a:extLst>
              </a:tr>
            </a:tbl>
          </a:graphicData>
        </a:graphic>
      </p:graphicFrame>
      <p:grpSp>
        <p:nvGrpSpPr>
          <p:cNvPr id="12" name="Group 11">
            <a:extLst>
              <a:ext uri="{FF2B5EF4-FFF2-40B4-BE49-F238E27FC236}">
                <a16:creationId xmlns:a16="http://schemas.microsoft.com/office/drawing/2014/main" id="{D6F4E116-C49A-F847-A9F8-5C5784E35EFF}"/>
              </a:ext>
            </a:extLst>
          </p:cNvPr>
          <p:cNvGrpSpPr/>
          <p:nvPr/>
        </p:nvGrpSpPr>
        <p:grpSpPr>
          <a:xfrm>
            <a:off x="294822" y="3533566"/>
            <a:ext cx="3567593" cy="520291"/>
            <a:chOff x="462336" y="3156154"/>
            <a:chExt cx="3867057" cy="520291"/>
          </a:xfrm>
        </p:grpSpPr>
        <p:cxnSp>
          <p:nvCxnSpPr>
            <p:cNvPr id="15" name="Straight Connector 14">
              <a:extLst>
                <a:ext uri="{FF2B5EF4-FFF2-40B4-BE49-F238E27FC236}">
                  <a16:creationId xmlns:a16="http://schemas.microsoft.com/office/drawing/2014/main" id="{0FE491EE-786B-3B47-BDEC-1693EFAAE904}"/>
                </a:ext>
              </a:extLst>
            </p:cNvPr>
            <p:cNvCxnSpPr/>
            <p:nvPr/>
          </p:nvCxnSpPr>
          <p:spPr>
            <a:xfrm>
              <a:off x="599767" y="3244645"/>
              <a:ext cx="360843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7807E88-B305-CE48-9FC0-70557DCED517}"/>
                </a:ext>
              </a:extLst>
            </p:cNvPr>
            <p:cNvCxnSpPr/>
            <p:nvPr/>
          </p:nvCxnSpPr>
          <p:spPr>
            <a:xfrm>
              <a:off x="589935" y="3156155"/>
              <a:ext cx="0" cy="176981"/>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B428407-93AC-8E4D-A2DF-60697310060E}"/>
                </a:ext>
              </a:extLst>
            </p:cNvPr>
            <p:cNvCxnSpPr/>
            <p:nvPr/>
          </p:nvCxnSpPr>
          <p:spPr>
            <a:xfrm>
              <a:off x="4213122" y="3161070"/>
              <a:ext cx="0" cy="176981"/>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64C6B67-7954-4B40-92CC-7BB23B81436B}"/>
                </a:ext>
              </a:extLst>
            </p:cNvPr>
            <p:cNvCxnSpPr/>
            <p:nvPr/>
          </p:nvCxnSpPr>
          <p:spPr>
            <a:xfrm>
              <a:off x="2436969" y="3156155"/>
              <a:ext cx="0" cy="176981"/>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3DD6021-7E55-1D45-A65C-EF66E1965D66}"/>
                </a:ext>
              </a:extLst>
            </p:cNvPr>
            <p:cNvCxnSpPr/>
            <p:nvPr/>
          </p:nvCxnSpPr>
          <p:spPr>
            <a:xfrm>
              <a:off x="3387390" y="3156154"/>
              <a:ext cx="0" cy="176981"/>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729CCBE5-C87C-244A-B3B7-B4069E612B2F}"/>
                </a:ext>
              </a:extLst>
            </p:cNvPr>
            <p:cNvCxnSpPr/>
            <p:nvPr/>
          </p:nvCxnSpPr>
          <p:spPr>
            <a:xfrm>
              <a:off x="1472692" y="3156154"/>
              <a:ext cx="0" cy="176981"/>
            </a:xfrm>
            <a:prstGeom prst="line">
              <a:avLst/>
            </a:prstGeom>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85E0CEEB-D3F7-7B46-BDB6-CB544261CD65}"/>
                </a:ext>
              </a:extLst>
            </p:cNvPr>
            <p:cNvSpPr txBox="1"/>
            <p:nvPr/>
          </p:nvSpPr>
          <p:spPr>
            <a:xfrm>
              <a:off x="462336" y="3379513"/>
              <a:ext cx="248786" cy="230832"/>
            </a:xfrm>
            <a:prstGeom prst="rect">
              <a:avLst/>
            </a:prstGeom>
            <a:noFill/>
          </p:spPr>
          <p:txBody>
            <a:bodyPr wrap="none" rtlCol="0">
              <a:spAutoFit/>
            </a:bodyPr>
            <a:lstStyle/>
            <a:p>
              <a:r>
                <a:rPr lang="en-GB" sz="900" dirty="0"/>
                <a:t>1</a:t>
              </a:r>
            </a:p>
          </p:txBody>
        </p:sp>
        <p:sp>
          <p:nvSpPr>
            <p:cNvPr id="22" name="TextBox 21">
              <a:extLst>
                <a:ext uri="{FF2B5EF4-FFF2-40B4-BE49-F238E27FC236}">
                  <a16:creationId xmlns:a16="http://schemas.microsoft.com/office/drawing/2014/main" id="{F2F46128-549B-4C47-888D-AC007DE533DF}"/>
                </a:ext>
              </a:extLst>
            </p:cNvPr>
            <p:cNvSpPr txBox="1"/>
            <p:nvPr/>
          </p:nvSpPr>
          <p:spPr>
            <a:xfrm>
              <a:off x="4080607" y="3379511"/>
              <a:ext cx="248786" cy="230832"/>
            </a:xfrm>
            <a:prstGeom prst="rect">
              <a:avLst/>
            </a:prstGeom>
            <a:noFill/>
          </p:spPr>
          <p:txBody>
            <a:bodyPr wrap="none" rtlCol="0">
              <a:spAutoFit/>
            </a:bodyPr>
            <a:lstStyle/>
            <a:p>
              <a:r>
                <a:rPr lang="en-GB" sz="900" dirty="0"/>
                <a:t>5</a:t>
              </a:r>
            </a:p>
          </p:txBody>
        </p:sp>
        <p:sp>
          <p:nvSpPr>
            <p:cNvPr id="23" name="TextBox 22">
              <a:extLst>
                <a:ext uri="{FF2B5EF4-FFF2-40B4-BE49-F238E27FC236}">
                  <a16:creationId xmlns:a16="http://schemas.microsoft.com/office/drawing/2014/main" id="{AD52950B-754B-414D-9C16-0E627BE57A76}"/>
                </a:ext>
              </a:extLst>
            </p:cNvPr>
            <p:cNvSpPr txBox="1"/>
            <p:nvPr/>
          </p:nvSpPr>
          <p:spPr>
            <a:xfrm>
              <a:off x="2309370" y="3379512"/>
              <a:ext cx="248786" cy="230832"/>
            </a:xfrm>
            <a:prstGeom prst="rect">
              <a:avLst/>
            </a:prstGeom>
            <a:noFill/>
          </p:spPr>
          <p:txBody>
            <a:bodyPr wrap="none" rtlCol="0">
              <a:spAutoFit/>
            </a:bodyPr>
            <a:lstStyle/>
            <a:p>
              <a:r>
                <a:rPr lang="en-GB" sz="900" dirty="0"/>
                <a:t>3</a:t>
              </a:r>
            </a:p>
          </p:txBody>
        </p:sp>
        <p:sp>
          <p:nvSpPr>
            <p:cNvPr id="24" name="TextBox 23">
              <a:extLst>
                <a:ext uri="{FF2B5EF4-FFF2-40B4-BE49-F238E27FC236}">
                  <a16:creationId xmlns:a16="http://schemas.microsoft.com/office/drawing/2014/main" id="{7AE76487-9B8E-8E43-8AF3-11CACB7EFDA1}"/>
                </a:ext>
              </a:extLst>
            </p:cNvPr>
            <p:cNvSpPr txBox="1"/>
            <p:nvPr/>
          </p:nvSpPr>
          <p:spPr>
            <a:xfrm>
              <a:off x="3041782" y="3379510"/>
              <a:ext cx="691215" cy="230832"/>
            </a:xfrm>
            <a:prstGeom prst="rect">
              <a:avLst/>
            </a:prstGeom>
            <a:noFill/>
          </p:spPr>
          <p:txBody>
            <a:bodyPr wrap="none" rtlCol="0">
              <a:spAutoFit/>
            </a:bodyPr>
            <a:lstStyle/>
            <a:p>
              <a:r>
                <a:rPr lang="en-GB" sz="900" dirty="0"/>
                <a:t>pragmatic</a:t>
              </a:r>
            </a:p>
          </p:txBody>
        </p:sp>
        <p:sp>
          <p:nvSpPr>
            <p:cNvPr id="25" name="TextBox 24">
              <a:extLst>
                <a:ext uri="{FF2B5EF4-FFF2-40B4-BE49-F238E27FC236}">
                  <a16:creationId xmlns:a16="http://schemas.microsoft.com/office/drawing/2014/main" id="{A3F502F6-DC0F-9945-8396-C9F415788FA1}"/>
                </a:ext>
              </a:extLst>
            </p:cNvPr>
            <p:cNvSpPr txBox="1"/>
            <p:nvPr/>
          </p:nvSpPr>
          <p:spPr>
            <a:xfrm>
              <a:off x="1081856" y="3379510"/>
              <a:ext cx="780983" cy="230832"/>
            </a:xfrm>
            <a:prstGeom prst="rect">
              <a:avLst/>
            </a:prstGeom>
            <a:noFill/>
          </p:spPr>
          <p:txBody>
            <a:bodyPr wrap="none" rtlCol="0">
              <a:spAutoFit/>
            </a:bodyPr>
            <a:lstStyle/>
            <a:p>
              <a:r>
                <a:rPr lang="en-GB" sz="900" dirty="0"/>
                <a:t>explanatory</a:t>
              </a:r>
            </a:p>
          </p:txBody>
        </p:sp>
        <p:cxnSp>
          <p:nvCxnSpPr>
            <p:cNvPr id="26" name="Straight Connector 25">
              <a:extLst>
                <a:ext uri="{FF2B5EF4-FFF2-40B4-BE49-F238E27FC236}">
                  <a16:creationId xmlns:a16="http://schemas.microsoft.com/office/drawing/2014/main" id="{B83DA067-38D6-5B40-A3DA-83158A651D95}"/>
                </a:ext>
              </a:extLst>
            </p:cNvPr>
            <p:cNvCxnSpPr>
              <a:cxnSpLocks/>
            </p:cNvCxnSpPr>
            <p:nvPr/>
          </p:nvCxnSpPr>
          <p:spPr>
            <a:xfrm flipH="1">
              <a:off x="739124" y="3676445"/>
              <a:ext cx="1503353" cy="0"/>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F6EB6FF1-EB6D-CB4A-8520-D46A8B6E9D8C}"/>
                </a:ext>
              </a:extLst>
            </p:cNvPr>
            <p:cNvCxnSpPr>
              <a:cxnSpLocks/>
            </p:cNvCxnSpPr>
            <p:nvPr/>
          </p:nvCxnSpPr>
          <p:spPr>
            <a:xfrm>
              <a:off x="2635712" y="3676445"/>
              <a:ext cx="1503353" cy="0"/>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5639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2"/>
                                        </p:tgtEl>
                                      </p:cBhvr>
                                    </p:animEffect>
                                    <p:set>
                                      <p:cBhvr>
                                        <p:cTn id="12"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E3EE190-5556-9145-BD23-45BB3977E8D0}"/>
              </a:ext>
            </a:extLst>
          </p:cNvPr>
          <p:cNvPicPr>
            <a:picLocks noChangeAspect="1"/>
          </p:cNvPicPr>
          <p:nvPr/>
        </p:nvPicPr>
        <p:blipFill rotWithShape="1">
          <a:blip r:embed="rId3"/>
          <a:srcRect l="9808" t="11250" r="13225" b="8126"/>
          <a:stretch/>
        </p:blipFill>
        <p:spPr>
          <a:xfrm>
            <a:off x="3862415" y="1046426"/>
            <a:ext cx="5074920" cy="3985524"/>
          </a:xfrm>
          <a:prstGeom prst="rect">
            <a:avLst/>
          </a:prstGeom>
        </p:spPr>
      </p:pic>
      <p:sp>
        <p:nvSpPr>
          <p:cNvPr id="2" name="Content Placeholder 1">
            <a:extLst>
              <a:ext uri="{FF2B5EF4-FFF2-40B4-BE49-F238E27FC236}">
                <a16:creationId xmlns:a16="http://schemas.microsoft.com/office/drawing/2014/main" id="{482CF5C7-A929-3648-B895-F7D3FAA3F010}"/>
              </a:ext>
            </a:extLst>
          </p:cNvPr>
          <p:cNvSpPr>
            <a:spLocks noGrp="1"/>
          </p:cNvSpPr>
          <p:nvPr>
            <p:ph idx="11"/>
          </p:nvPr>
        </p:nvSpPr>
        <p:spPr>
          <a:xfrm>
            <a:off x="377190" y="1955486"/>
            <a:ext cx="3485225" cy="2903817"/>
          </a:xfrm>
        </p:spPr>
        <p:txBody>
          <a:bodyPr/>
          <a:lstStyle/>
          <a:p>
            <a:endParaRPr lang="en-GB" dirty="0"/>
          </a:p>
          <a:p>
            <a:endParaRPr lang="en-GB" dirty="0"/>
          </a:p>
          <a:p>
            <a:endParaRPr lang="en-GB" dirty="0"/>
          </a:p>
          <a:p>
            <a:endParaRPr lang="en-GB" dirty="0"/>
          </a:p>
          <a:p>
            <a:endParaRPr lang="en-GB" dirty="0"/>
          </a:p>
          <a:p>
            <a:r>
              <a:rPr lang="en-GB" dirty="0"/>
              <a:t>Low ratings mainly for exclusion of common comorbidities and medications </a:t>
            </a:r>
          </a:p>
          <a:p>
            <a:r>
              <a:rPr lang="en-GB" dirty="0"/>
              <a:t>Low reporting of provider and trial </a:t>
            </a:r>
            <a:r>
              <a:rPr lang="en-GB" dirty="0" err="1"/>
              <a:t>center</a:t>
            </a:r>
            <a:r>
              <a:rPr lang="en-GB" dirty="0"/>
              <a:t> eligibility</a:t>
            </a:r>
          </a:p>
          <a:p>
            <a:pPr marL="0" indent="0">
              <a:buNone/>
            </a:pPr>
            <a:endParaRPr lang="en-GB" dirty="0"/>
          </a:p>
        </p:txBody>
      </p:sp>
      <p:sp>
        <p:nvSpPr>
          <p:cNvPr id="3" name="Title 2">
            <a:extLst>
              <a:ext uri="{FF2B5EF4-FFF2-40B4-BE49-F238E27FC236}">
                <a16:creationId xmlns:a16="http://schemas.microsoft.com/office/drawing/2014/main" id="{2BF8822B-5595-2E48-BB10-70F147C09B1C}"/>
              </a:ext>
            </a:extLst>
          </p:cNvPr>
          <p:cNvSpPr>
            <a:spLocks noGrp="1"/>
          </p:cNvSpPr>
          <p:nvPr>
            <p:ph type="title"/>
          </p:nvPr>
        </p:nvSpPr>
        <p:spPr/>
        <p:txBody>
          <a:bodyPr/>
          <a:lstStyle/>
          <a:p>
            <a:r>
              <a:rPr lang="en-GB" dirty="0"/>
              <a:t>Pragmatic Trial Methods </a:t>
            </a:r>
          </a:p>
        </p:txBody>
      </p:sp>
      <p:sp>
        <p:nvSpPr>
          <p:cNvPr id="4" name="TextBox 3">
            <a:extLst>
              <a:ext uri="{FF2B5EF4-FFF2-40B4-BE49-F238E27FC236}">
                <a16:creationId xmlns:a16="http://schemas.microsoft.com/office/drawing/2014/main" id="{76FCC2B4-62FA-5A45-AF81-F17A87C61818}"/>
              </a:ext>
            </a:extLst>
          </p:cNvPr>
          <p:cNvSpPr txBox="1"/>
          <p:nvPr/>
        </p:nvSpPr>
        <p:spPr>
          <a:xfrm>
            <a:off x="5699760" y="5074920"/>
            <a:ext cx="184731" cy="435184"/>
          </a:xfrm>
          <a:prstGeom prst="rect">
            <a:avLst/>
          </a:prstGeom>
          <a:noFill/>
        </p:spPr>
        <p:txBody>
          <a:bodyPr wrap="none" rtlCol="0">
            <a:spAutoFit/>
          </a:bodyPr>
          <a:lstStyle/>
          <a:p>
            <a:endParaRPr lang="en-GB" dirty="0"/>
          </a:p>
        </p:txBody>
      </p:sp>
      <p:grpSp>
        <p:nvGrpSpPr>
          <p:cNvPr id="11" name="Group 10">
            <a:extLst>
              <a:ext uri="{FF2B5EF4-FFF2-40B4-BE49-F238E27FC236}">
                <a16:creationId xmlns:a16="http://schemas.microsoft.com/office/drawing/2014/main" id="{533E858D-8614-3D47-A05E-BC0DE53D9459}"/>
              </a:ext>
            </a:extLst>
          </p:cNvPr>
          <p:cNvGrpSpPr/>
          <p:nvPr/>
        </p:nvGrpSpPr>
        <p:grpSpPr>
          <a:xfrm>
            <a:off x="5417820" y="4938019"/>
            <a:ext cx="2209800" cy="230832"/>
            <a:chOff x="5792125" y="4902597"/>
            <a:chExt cx="2209800" cy="230832"/>
          </a:xfrm>
        </p:grpSpPr>
        <p:sp>
          <p:nvSpPr>
            <p:cNvPr id="7" name="TextBox 6">
              <a:extLst>
                <a:ext uri="{FF2B5EF4-FFF2-40B4-BE49-F238E27FC236}">
                  <a16:creationId xmlns:a16="http://schemas.microsoft.com/office/drawing/2014/main" id="{2A92CC78-DC74-7147-A9A6-1C5F8806E6E0}"/>
                </a:ext>
              </a:extLst>
            </p:cNvPr>
            <p:cNvSpPr txBox="1"/>
            <p:nvPr/>
          </p:nvSpPr>
          <p:spPr>
            <a:xfrm>
              <a:off x="5792125" y="4902597"/>
              <a:ext cx="2209800" cy="230832"/>
            </a:xfrm>
            <a:prstGeom prst="rect">
              <a:avLst/>
            </a:prstGeom>
            <a:noFill/>
          </p:spPr>
          <p:txBody>
            <a:bodyPr wrap="square" rtlCol="0">
              <a:spAutoFit/>
            </a:bodyPr>
            <a:lstStyle/>
            <a:p>
              <a:r>
                <a:rPr lang="en-GB" sz="900" dirty="0"/>
                <a:t>Mean 		SD </a:t>
              </a:r>
            </a:p>
          </p:txBody>
        </p:sp>
        <p:cxnSp>
          <p:nvCxnSpPr>
            <p:cNvPr id="9" name="Straight Connector 8">
              <a:extLst>
                <a:ext uri="{FF2B5EF4-FFF2-40B4-BE49-F238E27FC236}">
                  <a16:creationId xmlns:a16="http://schemas.microsoft.com/office/drawing/2014/main" id="{A97720A7-C46F-1C4A-A298-844EE8AE61FA}"/>
                </a:ext>
              </a:extLst>
            </p:cNvPr>
            <p:cNvCxnSpPr/>
            <p:nvPr/>
          </p:nvCxnSpPr>
          <p:spPr>
            <a:xfrm>
              <a:off x="6294120" y="5025707"/>
              <a:ext cx="472440" cy="0"/>
            </a:xfrm>
            <a:prstGeom prst="line">
              <a:avLst/>
            </a:prstGeom>
            <a:ln w="28575"/>
            <a:effectLst/>
          </p:spPr>
          <p:style>
            <a:lnRef idx="2">
              <a:schemeClr val="accent1"/>
            </a:lnRef>
            <a:fillRef idx="0">
              <a:schemeClr val="accent1"/>
            </a:fillRef>
            <a:effectRef idx="1">
              <a:schemeClr val="accent1"/>
            </a:effectRef>
            <a:fontRef idx="minor">
              <a:schemeClr val="tx1"/>
            </a:fontRef>
          </p:style>
        </p:cxnSp>
      </p:grpSp>
      <p:sp>
        <p:nvSpPr>
          <p:cNvPr id="14" name="Rectangle 13">
            <a:extLst>
              <a:ext uri="{FF2B5EF4-FFF2-40B4-BE49-F238E27FC236}">
                <a16:creationId xmlns:a16="http://schemas.microsoft.com/office/drawing/2014/main" id="{98F44386-EB9F-E043-A3A1-4B02F1351502}"/>
              </a:ext>
            </a:extLst>
          </p:cNvPr>
          <p:cNvSpPr/>
          <p:nvPr/>
        </p:nvSpPr>
        <p:spPr>
          <a:xfrm>
            <a:off x="6936059" y="4992678"/>
            <a:ext cx="691561" cy="136901"/>
          </a:xfrm>
          <a:prstGeom prst="rect">
            <a:avLst/>
          </a:prstGeom>
          <a:solidFill>
            <a:srgbClr val="E4EF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10" name="Content Placeholder 3">
            <a:extLst>
              <a:ext uri="{FF2B5EF4-FFF2-40B4-BE49-F238E27FC236}">
                <a16:creationId xmlns:a16="http://schemas.microsoft.com/office/drawing/2014/main" id="{A9827168-3844-964E-A024-D96BA81C7B39}"/>
              </a:ext>
            </a:extLst>
          </p:cNvPr>
          <p:cNvGraphicFramePr>
            <a:graphicFrameLocks/>
          </p:cNvGraphicFramePr>
          <p:nvPr>
            <p:extLst>
              <p:ext uri="{D42A27DB-BD31-4B8C-83A1-F6EECF244321}">
                <p14:modId xmlns:p14="http://schemas.microsoft.com/office/powerpoint/2010/main" val="3531023346"/>
              </p:ext>
            </p:extLst>
          </p:nvPr>
        </p:nvGraphicFramePr>
        <p:xfrm>
          <a:off x="377190" y="2123928"/>
          <a:ext cx="3391922" cy="592023"/>
        </p:xfrm>
        <a:graphic>
          <a:graphicData uri="http://schemas.openxmlformats.org/drawingml/2006/table">
            <a:tbl>
              <a:tblPr firstRow="1" firstCol="1" bandRow="1">
                <a:tableStyleId>{93296810-A885-4BE3-A3E7-6D5BEEA58F35}</a:tableStyleId>
              </a:tblPr>
              <a:tblGrid>
                <a:gridCol w="1390248">
                  <a:extLst>
                    <a:ext uri="{9D8B030D-6E8A-4147-A177-3AD203B41FA5}">
                      <a16:colId xmlns:a16="http://schemas.microsoft.com/office/drawing/2014/main" val="2734752090"/>
                    </a:ext>
                  </a:extLst>
                </a:gridCol>
                <a:gridCol w="972725">
                  <a:extLst>
                    <a:ext uri="{9D8B030D-6E8A-4147-A177-3AD203B41FA5}">
                      <a16:colId xmlns:a16="http://schemas.microsoft.com/office/drawing/2014/main" val="2609477770"/>
                    </a:ext>
                  </a:extLst>
                </a:gridCol>
                <a:gridCol w="1028949">
                  <a:extLst>
                    <a:ext uri="{9D8B030D-6E8A-4147-A177-3AD203B41FA5}">
                      <a16:colId xmlns:a16="http://schemas.microsoft.com/office/drawing/2014/main" val="204137883"/>
                    </a:ext>
                  </a:extLst>
                </a:gridCol>
              </a:tblGrid>
              <a:tr h="318482">
                <a:tc>
                  <a:txBody>
                    <a:bodyPr/>
                    <a:lstStyle/>
                    <a:p>
                      <a:pPr indent="0" algn="l">
                        <a:lnSpc>
                          <a:spcPct val="150000"/>
                        </a:lnSpc>
                      </a:pPr>
                      <a:r>
                        <a:rPr lang="en-DE" sz="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PRECIS-2 ratings</a:t>
                      </a:r>
                    </a:p>
                  </a:txBody>
                  <a:tcPr marL="60474" marR="60474" marT="0" marB="0" anchor="ctr">
                    <a:solidFill>
                      <a:srgbClr val="2885CA"/>
                    </a:solidFill>
                  </a:tcPr>
                </a:tc>
                <a:tc>
                  <a:txBody>
                    <a:bodyPr/>
                    <a:lstStyle/>
                    <a:p>
                      <a:pPr indent="0" algn="ctr">
                        <a:lnSpc>
                          <a:spcPct val="150000"/>
                        </a:lnSpc>
                      </a:pPr>
                      <a:r>
                        <a:rPr lang="en-DE" sz="900" b="1" dirty="0">
                          <a:solidFill>
                            <a:schemeClr val="bg1"/>
                          </a:solidFill>
                          <a:effectLst/>
                          <a:latin typeface="+mn-lt"/>
                          <a:ea typeface="Times New Roman" panose="02020603050405020304" pitchFamily="18" charset="0"/>
                          <a:cs typeface="Arial" panose="020B0604020202020204" pitchFamily="34" charset="0"/>
                        </a:rPr>
                        <a:t>Mean</a:t>
                      </a:r>
                    </a:p>
                  </a:txBody>
                  <a:tcPr marL="60474" marR="60474" marT="0" marB="0" anchor="ctr">
                    <a:solidFill>
                      <a:srgbClr val="2885CA"/>
                    </a:solidFill>
                  </a:tcPr>
                </a:tc>
                <a:tc>
                  <a:txBody>
                    <a:bodyPr/>
                    <a:lstStyle/>
                    <a:p>
                      <a:pPr indent="0" algn="ctr">
                        <a:lnSpc>
                          <a:spcPct val="150000"/>
                        </a:lnSpc>
                      </a:pPr>
                      <a:r>
                        <a:rPr lang="en-DE" sz="900" b="1" dirty="0">
                          <a:solidFill>
                            <a:schemeClr val="bg1"/>
                          </a:solidFill>
                          <a:effectLst/>
                          <a:latin typeface="+mn-lt"/>
                          <a:ea typeface="Times New Roman" panose="02020603050405020304" pitchFamily="18" charset="0"/>
                          <a:cs typeface="Arial" panose="020B0604020202020204" pitchFamily="34" charset="0"/>
                        </a:rPr>
                        <a:t>SD</a:t>
                      </a:r>
                    </a:p>
                  </a:txBody>
                  <a:tcPr marL="60474" marR="60474" marT="0" marB="0" anchor="ctr">
                    <a:solidFill>
                      <a:srgbClr val="2885CA"/>
                    </a:solidFill>
                  </a:tcPr>
                </a:tc>
                <a:extLst>
                  <a:ext uri="{0D108BD9-81ED-4DB2-BD59-A6C34878D82A}">
                    <a16:rowId xmlns:a16="http://schemas.microsoft.com/office/drawing/2014/main" val="3465909921"/>
                  </a:ext>
                </a:extLst>
              </a:tr>
              <a:tr h="273541">
                <a:tc>
                  <a:txBody>
                    <a:bodyPr/>
                    <a:lstStyle/>
                    <a:p>
                      <a:pPr indent="0" algn="l">
                        <a:lnSpc>
                          <a:spcPct val="150000"/>
                        </a:lnSpc>
                      </a:pPr>
                      <a:r>
                        <a:rPr lang="en-US" sz="900" b="0" dirty="0">
                          <a:solidFill>
                            <a:schemeClr val="tx1"/>
                          </a:solidFill>
                          <a:effectLst/>
                          <a:latin typeface="+mn-lt"/>
                          <a:ea typeface="Times New Roman" panose="02020603050405020304" pitchFamily="18" charset="0"/>
                          <a:cs typeface="Arial" panose="020B0604020202020204" pitchFamily="34" charset="0"/>
                        </a:rPr>
                        <a:t>Eligibility </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0474" marR="60474" marT="0" marB="0" anchor="ctr">
                    <a:solidFill>
                      <a:srgbClr val="CBD9EC"/>
                    </a:solidFill>
                  </a:tcP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4.0</a:t>
                      </a:r>
                    </a:p>
                  </a:txBody>
                  <a:tcPr marL="60474" marR="60474" marT="0" marB="0" anchor="ct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1.1</a:t>
                      </a:r>
                    </a:p>
                  </a:txBody>
                  <a:tcPr marL="60474" marR="60474" marT="0" marB="0" anchor="ctr"/>
                </a:tc>
                <a:extLst>
                  <a:ext uri="{0D108BD9-81ED-4DB2-BD59-A6C34878D82A}">
                    <a16:rowId xmlns:a16="http://schemas.microsoft.com/office/drawing/2014/main" val="308736703"/>
                  </a:ext>
                </a:extLst>
              </a:tr>
            </a:tbl>
          </a:graphicData>
        </a:graphic>
      </p:graphicFrame>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4658570C-A36F-354F-B96F-D15792F3BB56}"/>
                  </a:ext>
                </a:extLst>
              </p14:cNvPr>
              <p14:cNvContentPartPr/>
              <p14:nvPr/>
            </p14:nvContentPartPr>
            <p14:xfrm>
              <a:off x="6014315" y="1353259"/>
              <a:ext cx="771120" cy="5040"/>
            </p14:xfrm>
          </p:contentPart>
        </mc:Choice>
        <mc:Fallback xmlns="">
          <p:pic>
            <p:nvPicPr>
              <p:cNvPr id="15" name="Ink 14">
                <a:extLst>
                  <a:ext uri="{FF2B5EF4-FFF2-40B4-BE49-F238E27FC236}">
                    <a16:creationId xmlns:a16="http://schemas.microsoft.com/office/drawing/2014/main" id="{4658570C-A36F-354F-B96F-D15792F3BB56}"/>
                  </a:ext>
                </a:extLst>
              </p:cNvPr>
              <p:cNvPicPr/>
              <p:nvPr/>
            </p:nvPicPr>
            <p:blipFill>
              <a:blip r:embed="rId5"/>
              <a:stretch>
                <a:fillRect/>
              </a:stretch>
            </p:blipFill>
            <p:spPr>
              <a:xfrm>
                <a:off x="5996315" y="1335259"/>
                <a:ext cx="806760" cy="40680"/>
              </a:xfrm>
              <a:prstGeom prst="rect">
                <a:avLst/>
              </a:prstGeom>
            </p:spPr>
          </p:pic>
        </mc:Fallback>
      </mc:AlternateContent>
    </p:spTree>
    <p:extLst>
      <p:ext uri="{BB962C8B-B14F-4D97-AF65-F5344CB8AC3E}">
        <p14:creationId xmlns:p14="http://schemas.microsoft.com/office/powerpoint/2010/main" val="318198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drawProgress</p:attrName>
                                        </p:attrNameLst>
                                      </p:cBhvr>
                                      <p:tavLst>
                                        <p:tav tm="0">
                                          <p:val>
                                            <p:fltVal val="0"/>
                                          </p:val>
                                        </p:tav>
                                        <p:tav tm="100000">
                                          <p:val>
                                            <p:fltVal val="1"/>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4F64C-7FCF-8F4F-9650-451912070E82}"/>
              </a:ext>
            </a:extLst>
          </p:cNvPr>
          <p:cNvSpPr>
            <a:spLocks noGrp="1"/>
          </p:cNvSpPr>
          <p:nvPr>
            <p:ph idx="11"/>
          </p:nvPr>
        </p:nvSpPr>
        <p:spPr>
          <a:xfrm>
            <a:off x="377190" y="1955486"/>
            <a:ext cx="4445672" cy="2903817"/>
          </a:xfrm>
        </p:spPr>
        <p:txBody>
          <a:bodyPr/>
          <a:lstStyle/>
          <a:p>
            <a:r>
              <a:rPr lang="en-GB" dirty="0"/>
              <a:t>Continuum of trial generalizability </a:t>
            </a:r>
          </a:p>
          <a:p>
            <a:r>
              <a:rPr lang="en-GB" dirty="0"/>
              <a:t>Pragmatism in trial design, conduct, and reporting </a:t>
            </a:r>
          </a:p>
          <a:p>
            <a:endParaRPr lang="en-GB" dirty="0"/>
          </a:p>
          <a:p>
            <a:pPr marL="284400" lvl="1" indent="0">
              <a:buNone/>
            </a:pPr>
            <a:r>
              <a:rPr lang="en-GB" i="1" dirty="0"/>
              <a:t>What is the current practice in pragmatic analgesia trials? </a:t>
            </a:r>
          </a:p>
          <a:p>
            <a:endParaRPr lang="en-GB" dirty="0"/>
          </a:p>
        </p:txBody>
      </p:sp>
      <p:sp>
        <p:nvSpPr>
          <p:cNvPr id="2" name="Title 1">
            <a:extLst>
              <a:ext uri="{FF2B5EF4-FFF2-40B4-BE49-F238E27FC236}">
                <a16:creationId xmlns:a16="http://schemas.microsoft.com/office/drawing/2014/main" id="{411DFCD6-9702-0140-97FF-002CE6B17206}"/>
              </a:ext>
            </a:extLst>
          </p:cNvPr>
          <p:cNvSpPr>
            <a:spLocks noGrp="1"/>
          </p:cNvSpPr>
          <p:nvPr>
            <p:ph type="title"/>
          </p:nvPr>
        </p:nvSpPr>
        <p:spPr/>
        <p:txBody>
          <a:bodyPr/>
          <a:lstStyle/>
          <a:p>
            <a:r>
              <a:rPr lang="en-GB" dirty="0"/>
              <a:t>Background</a:t>
            </a:r>
          </a:p>
        </p:txBody>
      </p:sp>
      <p:pic>
        <p:nvPicPr>
          <p:cNvPr id="13" name="Content Placeholder 12" descr="A close up of a logo&#10;&#10;Description automatically generated">
            <a:extLst>
              <a:ext uri="{FF2B5EF4-FFF2-40B4-BE49-F238E27FC236}">
                <a16:creationId xmlns:a16="http://schemas.microsoft.com/office/drawing/2014/main" id="{0A489AE0-1852-DC47-BBCD-9309B3FF9EA4}"/>
              </a:ext>
            </a:extLst>
          </p:cNvPr>
          <p:cNvPicPr>
            <a:picLocks noGrp="1" noChangeAspect="1"/>
          </p:cNvPicPr>
          <p:nvPr>
            <p:ph idx="12"/>
          </p:nvPr>
        </p:nvPicPr>
        <p:blipFill rotWithShape="1">
          <a:blip r:embed="rId3">
            <a:extLst>
              <a:ext uri="{837473B0-CC2E-450A-ABE3-18F120FF3D39}">
                <a1611:picAttrSrcUrl xmlns:a1611="http://schemas.microsoft.com/office/drawing/2016/11/main" r:id="rId4"/>
              </a:ext>
            </a:extLst>
          </a:blip>
          <a:srcRect b="3724"/>
          <a:stretch/>
        </p:blipFill>
        <p:spPr>
          <a:xfrm>
            <a:off x="4812923" y="995603"/>
            <a:ext cx="3943948" cy="4262195"/>
          </a:xfrm>
        </p:spPr>
      </p:pic>
      <p:sp>
        <p:nvSpPr>
          <p:cNvPr id="15" name="TextBox 14">
            <a:extLst>
              <a:ext uri="{FF2B5EF4-FFF2-40B4-BE49-F238E27FC236}">
                <a16:creationId xmlns:a16="http://schemas.microsoft.com/office/drawing/2014/main" id="{6578BDB5-2056-FD4F-8441-F18A7CF91061}"/>
              </a:ext>
            </a:extLst>
          </p:cNvPr>
          <p:cNvSpPr txBox="1"/>
          <p:nvPr/>
        </p:nvSpPr>
        <p:spPr>
          <a:xfrm>
            <a:off x="5414698" y="1882057"/>
            <a:ext cx="3053441" cy="2593018"/>
          </a:xfrm>
          <a:prstGeom prst="rect">
            <a:avLst/>
          </a:prstGeom>
          <a:noFill/>
        </p:spPr>
        <p:txBody>
          <a:bodyPr wrap="square" rtlCol="0">
            <a:spAutoFit/>
          </a:bodyPr>
          <a:lstStyle/>
          <a:p>
            <a:pPr algn="ctr"/>
            <a:r>
              <a:rPr lang="en-GB" sz="1600" b="1" dirty="0">
                <a:latin typeface="Ink Free" panose="03080402000500000000" pitchFamily="66" charset="0"/>
              </a:rPr>
              <a:t>57 included trials</a:t>
            </a:r>
          </a:p>
          <a:p>
            <a:endParaRPr lang="en-GB" sz="500" b="1" dirty="0">
              <a:latin typeface="Ink Free" panose="03080402000500000000" pitchFamily="66" charset="0"/>
            </a:endParaRPr>
          </a:p>
          <a:p>
            <a:pPr marL="285750" indent="-285750">
              <a:lnSpc>
                <a:spcPct val="200000"/>
              </a:lnSpc>
              <a:buFont typeface="Wingdings" pitchFamily="2" charset="2"/>
              <a:buChar char="ü"/>
            </a:pPr>
            <a:r>
              <a:rPr lang="en-GB" sz="1400" dirty="0">
                <a:latin typeface="Ink Free" panose="03080402000500000000" pitchFamily="66" charset="0"/>
              </a:rPr>
              <a:t>Wide range of interventions </a:t>
            </a:r>
          </a:p>
          <a:p>
            <a:pPr marL="285750" indent="-285750">
              <a:lnSpc>
                <a:spcPct val="200000"/>
              </a:lnSpc>
              <a:buFont typeface="Wingdings" pitchFamily="2" charset="2"/>
              <a:buChar char="ü"/>
            </a:pPr>
            <a:r>
              <a:rPr lang="en-GB" sz="1400" dirty="0">
                <a:latin typeface="Ink Free" panose="03080402000500000000" pitchFamily="66" charset="0"/>
              </a:rPr>
              <a:t>Comparative effectiveness</a:t>
            </a:r>
          </a:p>
          <a:p>
            <a:pPr marL="285750" indent="-285750">
              <a:lnSpc>
                <a:spcPct val="200000"/>
              </a:lnSpc>
              <a:buFont typeface="Wingdings" pitchFamily="2" charset="2"/>
              <a:buChar char="ü"/>
            </a:pPr>
            <a:r>
              <a:rPr lang="en-GB" sz="1400" dirty="0">
                <a:latin typeface="Ink Free" panose="03080402000500000000" pitchFamily="66" charset="0"/>
              </a:rPr>
              <a:t>Size variable</a:t>
            </a:r>
          </a:p>
          <a:p>
            <a:pPr marL="285750" indent="-285750">
              <a:lnSpc>
                <a:spcPct val="200000"/>
              </a:lnSpc>
              <a:buFont typeface="Wingdings" pitchFamily="2" charset="2"/>
              <a:buChar char="ü"/>
            </a:pPr>
            <a:r>
              <a:rPr lang="en-GB" sz="1400" dirty="0">
                <a:latin typeface="Ink Free" panose="03080402000500000000" pitchFamily="66" charset="0"/>
              </a:rPr>
              <a:t>Reporting poor in key areas </a:t>
            </a:r>
          </a:p>
          <a:p>
            <a:pPr marL="285750" indent="-285750">
              <a:lnSpc>
                <a:spcPct val="200000"/>
              </a:lnSpc>
              <a:buFont typeface="Wingdings" pitchFamily="2" charset="2"/>
              <a:buChar char="ü"/>
            </a:pPr>
            <a:r>
              <a:rPr lang="en-GB" sz="1400" dirty="0">
                <a:latin typeface="Ink Free" panose="03080402000500000000" pitchFamily="66" charset="0"/>
              </a:rPr>
              <a:t>Less pragmatic in certain aspects</a:t>
            </a:r>
          </a:p>
        </p:txBody>
      </p:sp>
    </p:spTree>
    <p:extLst>
      <p:ext uri="{BB962C8B-B14F-4D97-AF65-F5344CB8AC3E}">
        <p14:creationId xmlns:p14="http://schemas.microsoft.com/office/powerpoint/2010/main" val="263107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E3EE190-5556-9145-BD23-45BB3977E8D0}"/>
              </a:ext>
            </a:extLst>
          </p:cNvPr>
          <p:cNvPicPr>
            <a:picLocks noChangeAspect="1"/>
          </p:cNvPicPr>
          <p:nvPr/>
        </p:nvPicPr>
        <p:blipFill rotWithShape="1">
          <a:blip r:embed="rId3"/>
          <a:srcRect l="9808" t="11250" r="13225" b="8126"/>
          <a:stretch/>
        </p:blipFill>
        <p:spPr>
          <a:xfrm>
            <a:off x="3862415" y="1046426"/>
            <a:ext cx="5074920" cy="3985524"/>
          </a:xfrm>
          <a:prstGeom prst="rect">
            <a:avLst/>
          </a:prstGeom>
        </p:spPr>
      </p:pic>
      <p:sp>
        <p:nvSpPr>
          <p:cNvPr id="2" name="Content Placeholder 1">
            <a:extLst>
              <a:ext uri="{FF2B5EF4-FFF2-40B4-BE49-F238E27FC236}">
                <a16:creationId xmlns:a16="http://schemas.microsoft.com/office/drawing/2014/main" id="{482CF5C7-A929-3648-B895-F7D3FAA3F010}"/>
              </a:ext>
            </a:extLst>
          </p:cNvPr>
          <p:cNvSpPr>
            <a:spLocks noGrp="1"/>
          </p:cNvSpPr>
          <p:nvPr>
            <p:ph idx="11"/>
          </p:nvPr>
        </p:nvSpPr>
        <p:spPr>
          <a:xfrm>
            <a:off x="377190" y="1955486"/>
            <a:ext cx="4069550" cy="2903817"/>
          </a:xfrm>
        </p:spPr>
        <p:txBody>
          <a:bodyPr/>
          <a:lstStyle/>
          <a:p>
            <a:endParaRPr lang="en-GB" dirty="0"/>
          </a:p>
          <a:p>
            <a:endParaRPr lang="en-GB" dirty="0"/>
          </a:p>
          <a:p>
            <a:endParaRPr lang="en-GB" dirty="0"/>
          </a:p>
          <a:p>
            <a:endParaRPr lang="en-GB" dirty="0"/>
          </a:p>
          <a:p>
            <a:endParaRPr lang="en-GB" dirty="0"/>
          </a:p>
          <a:p>
            <a:r>
              <a:rPr lang="en-GB" dirty="0"/>
              <a:t>Lowest average rating </a:t>
            </a:r>
          </a:p>
          <a:p>
            <a:r>
              <a:rPr lang="en-GB" dirty="0"/>
              <a:t>Recruitment a challenge of (pragmatic) trials </a:t>
            </a:r>
          </a:p>
          <a:p>
            <a:r>
              <a:rPr lang="en-GB" dirty="0"/>
              <a:t>58% employed targeted recruitment strategies</a:t>
            </a:r>
          </a:p>
          <a:p>
            <a:r>
              <a:rPr lang="en-GB" dirty="0"/>
              <a:t>27% missed recruitment target </a:t>
            </a:r>
          </a:p>
          <a:p>
            <a:pPr marL="0" indent="0">
              <a:buNone/>
            </a:pPr>
            <a:endParaRPr lang="en-GB" dirty="0"/>
          </a:p>
        </p:txBody>
      </p:sp>
      <p:sp>
        <p:nvSpPr>
          <p:cNvPr id="3" name="Title 2">
            <a:extLst>
              <a:ext uri="{FF2B5EF4-FFF2-40B4-BE49-F238E27FC236}">
                <a16:creationId xmlns:a16="http://schemas.microsoft.com/office/drawing/2014/main" id="{2BF8822B-5595-2E48-BB10-70F147C09B1C}"/>
              </a:ext>
            </a:extLst>
          </p:cNvPr>
          <p:cNvSpPr>
            <a:spLocks noGrp="1"/>
          </p:cNvSpPr>
          <p:nvPr>
            <p:ph type="title"/>
          </p:nvPr>
        </p:nvSpPr>
        <p:spPr/>
        <p:txBody>
          <a:bodyPr/>
          <a:lstStyle/>
          <a:p>
            <a:r>
              <a:rPr lang="en-GB" dirty="0"/>
              <a:t>Pragmatic Trial Methods </a:t>
            </a:r>
          </a:p>
        </p:txBody>
      </p:sp>
      <p:sp>
        <p:nvSpPr>
          <p:cNvPr id="4" name="TextBox 3">
            <a:extLst>
              <a:ext uri="{FF2B5EF4-FFF2-40B4-BE49-F238E27FC236}">
                <a16:creationId xmlns:a16="http://schemas.microsoft.com/office/drawing/2014/main" id="{76FCC2B4-62FA-5A45-AF81-F17A87C61818}"/>
              </a:ext>
            </a:extLst>
          </p:cNvPr>
          <p:cNvSpPr txBox="1"/>
          <p:nvPr/>
        </p:nvSpPr>
        <p:spPr>
          <a:xfrm>
            <a:off x="5699760" y="5074920"/>
            <a:ext cx="184731" cy="435184"/>
          </a:xfrm>
          <a:prstGeom prst="rect">
            <a:avLst/>
          </a:prstGeom>
          <a:noFill/>
        </p:spPr>
        <p:txBody>
          <a:bodyPr wrap="none" rtlCol="0">
            <a:spAutoFit/>
          </a:bodyPr>
          <a:lstStyle/>
          <a:p>
            <a:endParaRPr lang="en-GB" dirty="0"/>
          </a:p>
        </p:txBody>
      </p:sp>
      <p:grpSp>
        <p:nvGrpSpPr>
          <p:cNvPr id="11" name="Group 10">
            <a:extLst>
              <a:ext uri="{FF2B5EF4-FFF2-40B4-BE49-F238E27FC236}">
                <a16:creationId xmlns:a16="http://schemas.microsoft.com/office/drawing/2014/main" id="{533E858D-8614-3D47-A05E-BC0DE53D9459}"/>
              </a:ext>
            </a:extLst>
          </p:cNvPr>
          <p:cNvGrpSpPr/>
          <p:nvPr/>
        </p:nvGrpSpPr>
        <p:grpSpPr>
          <a:xfrm>
            <a:off x="5417820" y="4938019"/>
            <a:ext cx="2209800" cy="230832"/>
            <a:chOff x="5792125" y="4902597"/>
            <a:chExt cx="2209800" cy="230832"/>
          </a:xfrm>
        </p:grpSpPr>
        <p:sp>
          <p:nvSpPr>
            <p:cNvPr id="7" name="TextBox 6">
              <a:extLst>
                <a:ext uri="{FF2B5EF4-FFF2-40B4-BE49-F238E27FC236}">
                  <a16:creationId xmlns:a16="http://schemas.microsoft.com/office/drawing/2014/main" id="{2A92CC78-DC74-7147-A9A6-1C5F8806E6E0}"/>
                </a:ext>
              </a:extLst>
            </p:cNvPr>
            <p:cNvSpPr txBox="1"/>
            <p:nvPr/>
          </p:nvSpPr>
          <p:spPr>
            <a:xfrm>
              <a:off x="5792125" y="4902597"/>
              <a:ext cx="2209800" cy="230832"/>
            </a:xfrm>
            <a:prstGeom prst="rect">
              <a:avLst/>
            </a:prstGeom>
            <a:noFill/>
          </p:spPr>
          <p:txBody>
            <a:bodyPr wrap="square" rtlCol="0">
              <a:spAutoFit/>
            </a:bodyPr>
            <a:lstStyle/>
            <a:p>
              <a:r>
                <a:rPr lang="en-GB" sz="900" dirty="0"/>
                <a:t>Mean 		SD </a:t>
              </a:r>
            </a:p>
          </p:txBody>
        </p:sp>
        <p:cxnSp>
          <p:nvCxnSpPr>
            <p:cNvPr id="9" name="Straight Connector 8">
              <a:extLst>
                <a:ext uri="{FF2B5EF4-FFF2-40B4-BE49-F238E27FC236}">
                  <a16:creationId xmlns:a16="http://schemas.microsoft.com/office/drawing/2014/main" id="{A97720A7-C46F-1C4A-A298-844EE8AE61FA}"/>
                </a:ext>
              </a:extLst>
            </p:cNvPr>
            <p:cNvCxnSpPr/>
            <p:nvPr/>
          </p:nvCxnSpPr>
          <p:spPr>
            <a:xfrm>
              <a:off x="6294120" y="5025707"/>
              <a:ext cx="472440" cy="0"/>
            </a:xfrm>
            <a:prstGeom prst="line">
              <a:avLst/>
            </a:prstGeom>
            <a:ln w="28575"/>
            <a:effectLst/>
          </p:spPr>
          <p:style>
            <a:lnRef idx="2">
              <a:schemeClr val="accent1"/>
            </a:lnRef>
            <a:fillRef idx="0">
              <a:schemeClr val="accent1"/>
            </a:fillRef>
            <a:effectRef idx="1">
              <a:schemeClr val="accent1"/>
            </a:effectRef>
            <a:fontRef idx="minor">
              <a:schemeClr val="tx1"/>
            </a:fontRef>
          </p:style>
        </p:cxnSp>
      </p:grpSp>
      <p:sp>
        <p:nvSpPr>
          <p:cNvPr id="14" name="Rectangle 13">
            <a:extLst>
              <a:ext uri="{FF2B5EF4-FFF2-40B4-BE49-F238E27FC236}">
                <a16:creationId xmlns:a16="http://schemas.microsoft.com/office/drawing/2014/main" id="{98F44386-EB9F-E043-A3A1-4B02F1351502}"/>
              </a:ext>
            </a:extLst>
          </p:cNvPr>
          <p:cNvSpPr/>
          <p:nvPr/>
        </p:nvSpPr>
        <p:spPr>
          <a:xfrm>
            <a:off x="6936059" y="4992678"/>
            <a:ext cx="691561" cy="136901"/>
          </a:xfrm>
          <a:prstGeom prst="rect">
            <a:avLst/>
          </a:prstGeom>
          <a:solidFill>
            <a:srgbClr val="E4EF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10" name="Content Placeholder 3">
            <a:extLst>
              <a:ext uri="{FF2B5EF4-FFF2-40B4-BE49-F238E27FC236}">
                <a16:creationId xmlns:a16="http://schemas.microsoft.com/office/drawing/2014/main" id="{A9827168-3844-964E-A024-D96BA81C7B39}"/>
              </a:ext>
            </a:extLst>
          </p:cNvPr>
          <p:cNvGraphicFramePr>
            <a:graphicFrameLocks/>
          </p:cNvGraphicFramePr>
          <p:nvPr>
            <p:extLst>
              <p:ext uri="{D42A27DB-BD31-4B8C-83A1-F6EECF244321}">
                <p14:modId xmlns:p14="http://schemas.microsoft.com/office/powerpoint/2010/main" val="3440885668"/>
              </p:ext>
            </p:extLst>
          </p:nvPr>
        </p:nvGraphicFramePr>
        <p:xfrm>
          <a:off x="377190" y="2123928"/>
          <a:ext cx="3391922" cy="592023"/>
        </p:xfrm>
        <a:graphic>
          <a:graphicData uri="http://schemas.openxmlformats.org/drawingml/2006/table">
            <a:tbl>
              <a:tblPr firstRow="1" firstCol="1" bandRow="1">
                <a:tableStyleId>{93296810-A885-4BE3-A3E7-6D5BEEA58F35}</a:tableStyleId>
              </a:tblPr>
              <a:tblGrid>
                <a:gridCol w="1390248">
                  <a:extLst>
                    <a:ext uri="{9D8B030D-6E8A-4147-A177-3AD203B41FA5}">
                      <a16:colId xmlns:a16="http://schemas.microsoft.com/office/drawing/2014/main" val="2734752090"/>
                    </a:ext>
                  </a:extLst>
                </a:gridCol>
                <a:gridCol w="972725">
                  <a:extLst>
                    <a:ext uri="{9D8B030D-6E8A-4147-A177-3AD203B41FA5}">
                      <a16:colId xmlns:a16="http://schemas.microsoft.com/office/drawing/2014/main" val="2609477770"/>
                    </a:ext>
                  </a:extLst>
                </a:gridCol>
                <a:gridCol w="1028949">
                  <a:extLst>
                    <a:ext uri="{9D8B030D-6E8A-4147-A177-3AD203B41FA5}">
                      <a16:colId xmlns:a16="http://schemas.microsoft.com/office/drawing/2014/main" val="204137883"/>
                    </a:ext>
                  </a:extLst>
                </a:gridCol>
              </a:tblGrid>
              <a:tr h="318482">
                <a:tc>
                  <a:txBody>
                    <a:bodyPr/>
                    <a:lstStyle/>
                    <a:p>
                      <a:pPr indent="0" algn="l">
                        <a:lnSpc>
                          <a:spcPct val="150000"/>
                        </a:lnSpc>
                      </a:pPr>
                      <a:r>
                        <a:rPr lang="en-DE" sz="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PRECIS-2 ratings</a:t>
                      </a:r>
                    </a:p>
                  </a:txBody>
                  <a:tcPr marL="60474" marR="60474" marT="0" marB="0" anchor="ctr">
                    <a:solidFill>
                      <a:srgbClr val="2885CA"/>
                    </a:solidFill>
                  </a:tcPr>
                </a:tc>
                <a:tc>
                  <a:txBody>
                    <a:bodyPr/>
                    <a:lstStyle/>
                    <a:p>
                      <a:pPr indent="0" algn="ctr">
                        <a:lnSpc>
                          <a:spcPct val="150000"/>
                        </a:lnSpc>
                      </a:pPr>
                      <a:r>
                        <a:rPr lang="en-DE" sz="900" b="1" dirty="0">
                          <a:solidFill>
                            <a:schemeClr val="bg1"/>
                          </a:solidFill>
                          <a:effectLst/>
                          <a:latin typeface="+mn-lt"/>
                          <a:ea typeface="Times New Roman" panose="02020603050405020304" pitchFamily="18" charset="0"/>
                          <a:cs typeface="Arial" panose="020B0604020202020204" pitchFamily="34" charset="0"/>
                        </a:rPr>
                        <a:t>Mean</a:t>
                      </a:r>
                    </a:p>
                  </a:txBody>
                  <a:tcPr marL="60474" marR="60474" marT="0" marB="0" anchor="ctr">
                    <a:solidFill>
                      <a:srgbClr val="2885CA"/>
                    </a:solidFill>
                  </a:tcPr>
                </a:tc>
                <a:tc>
                  <a:txBody>
                    <a:bodyPr/>
                    <a:lstStyle/>
                    <a:p>
                      <a:pPr indent="0" algn="ctr">
                        <a:lnSpc>
                          <a:spcPct val="150000"/>
                        </a:lnSpc>
                      </a:pPr>
                      <a:r>
                        <a:rPr lang="en-DE" sz="900" b="1" dirty="0">
                          <a:solidFill>
                            <a:schemeClr val="bg1"/>
                          </a:solidFill>
                          <a:effectLst/>
                          <a:latin typeface="+mn-lt"/>
                          <a:ea typeface="Times New Roman" panose="02020603050405020304" pitchFamily="18" charset="0"/>
                          <a:cs typeface="Arial" panose="020B0604020202020204" pitchFamily="34" charset="0"/>
                        </a:rPr>
                        <a:t>SD</a:t>
                      </a:r>
                    </a:p>
                  </a:txBody>
                  <a:tcPr marL="60474" marR="60474" marT="0" marB="0" anchor="ctr">
                    <a:solidFill>
                      <a:srgbClr val="2885CA"/>
                    </a:solidFill>
                  </a:tcPr>
                </a:tc>
                <a:extLst>
                  <a:ext uri="{0D108BD9-81ED-4DB2-BD59-A6C34878D82A}">
                    <a16:rowId xmlns:a16="http://schemas.microsoft.com/office/drawing/2014/main" val="3465909921"/>
                  </a:ext>
                </a:extLst>
              </a:tr>
              <a:tr h="273541">
                <a:tc>
                  <a:txBody>
                    <a:bodyPr/>
                    <a:lstStyle/>
                    <a:p>
                      <a:pPr indent="0" algn="l">
                        <a:lnSpc>
                          <a:spcPct val="150000"/>
                        </a:lnSpc>
                      </a:pPr>
                      <a:r>
                        <a:rPr lang="en-US" sz="900" b="0" dirty="0">
                          <a:solidFill>
                            <a:schemeClr val="tx1"/>
                          </a:solidFill>
                          <a:effectLst/>
                          <a:latin typeface="+mn-lt"/>
                          <a:ea typeface="Times New Roman" panose="02020603050405020304" pitchFamily="18" charset="0"/>
                          <a:cs typeface="Arial" panose="020B0604020202020204" pitchFamily="34" charset="0"/>
                        </a:rPr>
                        <a:t>Recruitment </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0474" marR="60474" marT="0" marB="0" anchor="ctr">
                    <a:solidFill>
                      <a:srgbClr val="CBD9EC"/>
                    </a:solidFill>
                  </a:tcP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3.0</a:t>
                      </a:r>
                    </a:p>
                  </a:txBody>
                  <a:tcPr marL="60474" marR="60474" marT="0" marB="0" anchor="ct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1.6</a:t>
                      </a:r>
                    </a:p>
                  </a:txBody>
                  <a:tcPr marL="60474" marR="60474" marT="0" marB="0" anchor="ctr"/>
                </a:tc>
                <a:extLst>
                  <a:ext uri="{0D108BD9-81ED-4DB2-BD59-A6C34878D82A}">
                    <a16:rowId xmlns:a16="http://schemas.microsoft.com/office/drawing/2014/main" val="308736703"/>
                  </a:ext>
                </a:extLst>
              </a:tr>
            </a:tbl>
          </a:graphicData>
        </a:graphic>
      </p:graphicFrame>
      <p:grpSp>
        <p:nvGrpSpPr>
          <p:cNvPr id="12" name="Group 11">
            <a:extLst>
              <a:ext uri="{FF2B5EF4-FFF2-40B4-BE49-F238E27FC236}">
                <a16:creationId xmlns:a16="http://schemas.microsoft.com/office/drawing/2014/main" id="{A832B537-527A-534A-84E0-795EE0DA0A65}"/>
              </a:ext>
            </a:extLst>
          </p:cNvPr>
          <p:cNvGrpSpPr/>
          <p:nvPr/>
        </p:nvGrpSpPr>
        <p:grpSpPr>
          <a:xfrm>
            <a:off x="7523351" y="1518484"/>
            <a:ext cx="697576" cy="437002"/>
            <a:chOff x="5443977" y="1079242"/>
            <a:chExt cx="1357920" cy="850680"/>
          </a:xfrm>
        </p:grpSpPr>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519ED2D0-05D9-264C-8318-6B4CA41E424E}"/>
                    </a:ext>
                  </a:extLst>
                </p14:cNvPr>
                <p14:cNvContentPartPr/>
                <p14:nvPr/>
              </p14:nvContentPartPr>
              <p14:xfrm>
                <a:off x="5443977" y="1079242"/>
                <a:ext cx="1357920" cy="850680"/>
              </p14:xfrm>
            </p:contentPart>
          </mc:Choice>
          <mc:Fallback xmlns="">
            <p:pic>
              <p:nvPicPr>
                <p:cNvPr id="15" name="Ink 14">
                  <a:extLst>
                    <a:ext uri="{FF2B5EF4-FFF2-40B4-BE49-F238E27FC236}">
                      <a16:creationId xmlns:a16="http://schemas.microsoft.com/office/drawing/2014/main" id="{519ED2D0-05D9-264C-8318-6B4CA41E424E}"/>
                    </a:ext>
                  </a:extLst>
                </p:cNvPr>
                <p:cNvPicPr/>
                <p:nvPr/>
              </p:nvPicPr>
              <p:blipFill>
                <a:blip r:embed="rId5"/>
                <a:stretch>
                  <a:fillRect/>
                </a:stretch>
              </p:blipFill>
              <p:spPr>
                <a:xfrm>
                  <a:off x="5384419" y="1019029"/>
                  <a:ext cx="1477736" cy="96970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EB84058C-D3F5-7D47-9733-0D7BE1F42480}"/>
                    </a:ext>
                  </a:extLst>
                </p14:cNvPr>
                <p14:cNvContentPartPr/>
                <p14:nvPr/>
              </p14:nvContentPartPr>
              <p14:xfrm>
                <a:off x="5568177" y="1236922"/>
                <a:ext cx="1205640" cy="676080"/>
              </p14:xfrm>
            </p:contentPart>
          </mc:Choice>
          <mc:Fallback xmlns="">
            <p:pic>
              <p:nvPicPr>
                <p:cNvPr id="16" name="Ink 15">
                  <a:extLst>
                    <a:ext uri="{FF2B5EF4-FFF2-40B4-BE49-F238E27FC236}">
                      <a16:creationId xmlns:a16="http://schemas.microsoft.com/office/drawing/2014/main" id="{EB84058C-D3F5-7D47-9733-0D7BE1F42480}"/>
                    </a:ext>
                  </a:extLst>
                </p:cNvPr>
                <p:cNvPicPr/>
                <p:nvPr/>
              </p:nvPicPr>
              <p:blipFill>
                <a:blip r:embed="rId7"/>
                <a:stretch>
                  <a:fillRect/>
                </a:stretch>
              </p:blipFill>
              <p:spPr>
                <a:xfrm>
                  <a:off x="5507930" y="1177371"/>
                  <a:ext cx="1324733" cy="795883"/>
                </a:xfrm>
                <a:prstGeom prst="rect">
                  <a:avLst/>
                </a:prstGeom>
              </p:spPr>
            </p:pic>
          </mc:Fallback>
        </mc:AlternateContent>
      </p:grpSp>
    </p:spTree>
    <p:extLst>
      <p:ext uri="{BB962C8B-B14F-4D97-AF65-F5344CB8AC3E}">
        <p14:creationId xmlns:p14="http://schemas.microsoft.com/office/powerpoint/2010/main" val="394737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drawProgress</p:attrName>
                                        </p:attrNameLst>
                                      </p:cBhvr>
                                      <p:tavLst>
                                        <p:tav tm="0">
                                          <p:val>
                                            <p:fltVal val="0"/>
                                          </p:val>
                                        </p:tav>
                                        <p:tav tm="100000">
                                          <p:val>
                                            <p:fltVal val="1"/>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E3EE190-5556-9145-BD23-45BB3977E8D0}"/>
              </a:ext>
            </a:extLst>
          </p:cNvPr>
          <p:cNvPicPr>
            <a:picLocks noChangeAspect="1"/>
          </p:cNvPicPr>
          <p:nvPr/>
        </p:nvPicPr>
        <p:blipFill rotWithShape="1">
          <a:blip r:embed="rId3"/>
          <a:srcRect l="9808" t="11250" r="13225" b="8126"/>
          <a:stretch/>
        </p:blipFill>
        <p:spPr>
          <a:xfrm>
            <a:off x="3862415" y="1046426"/>
            <a:ext cx="5074920" cy="3985524"/>
          </a:xfrm>
          <a:prstGeom prst="rect">
            <a:avLst/>
          </a:prstGeom>
        </p:spPr>
      </p:pic>
      <p:sp>
        <p:nvSpPr>
          <p:cNvPr id="2" name="Content Placeholder 1">
            <a:extLst>
              <a:ext uri="{FF2B5EF4-FFF2-40B4-BE49-F238E27FC236}">
                <a16:creationId xmlns:a16="http://schemas.microsoft.com/office/drawing/2014/main" id="{482CF5C7-A929-3648-B895-F7D3FAA3F010}"/>
              </a:ext>
            </a:extLst>
          </p:cNvPr>
          <p:cNvSpPr>
            <a:spLocks noGrp="1"/>
          </p:cNvSpPr>
          <p:nvPr>
            <p:ph idx="11"/>
          </p:nvPr>
        </p:nvSpPr>
        <p:spPr>
          <a:xfrm>
            <a:off x="377190" y="1955486"/>
            <a:ext cx="3485225" cy="2903817"/>
          </a:xfrm>
        </p:spPr>
        <p:txBody>
          <a:bodyPr/>
          <a:lstStyle/>
          <a:p>
            <a:endParaRPr lang="en-GB" dirty="0"/>
          </a:p>
          <a:p>
            <a:endParaRPr lang="en-GB" dirty="0"/>
          </a:p>
          <a:p>
            <a:endParaRPr lang="en-GB" dirty="0"/>
          </a:p>
          <a:p>
            <a:endParaRPr lang="en-GB" dirty="0"/>
          </a:p>
          <a:p>
            <a:endParaRPr lang="en-GB" dirty="0"/>
          </a:p>
          <a:p>
            <a:endParaRPr lang="en-GB" dirty="0"/>
          </a:p>
          <a:p>
            <a:r>
              <a:rPr lang="en-GB" dirty="0"/>
              <a:t>Lack of reporting hampers assessment of generalizability</a:t>
            </a:r>
          </a:p>
        </p:txBody>
      </p:sp>
      <p:sp>
        <p:nvSpPr>
          <p:cNvPr id="3" name="Title 2">
            <a:extLst>
              <a:ext uri="{FF2B5EF4-FFF2-40B4-BE49-F238E27FC236}">
                <a16:creationId xmlns:a16="http://schemas.microsoft.com/office/drawing/2014/main" id="{2BF8822B-5595-2E48-BB10-70F147C09B1C}"/>
              </a:ext>
            </a:extLst>
          </p:cNvPr>
          <p:cNvSpPr>
            <a:spLocks noGrp="1"/>
          </p:cNvSpPr>
          <p:nvPr>
            <p:ph type="title"/>
          </p:nvPr>
        </p:nvSpPr>
        <p:spPr/>
        <p:txBody>
          <a:bodyPr/>
          <a:lstStyle/>
          <a:p>
            <a:r>
              <a:rPr lang="en-GB" dirty="0"/>
              <a:t>Pragmatic Trial Methods </a:t>
            </a:r>
          </a:p>
        </p:txBody>
      </p:sp>
      <p:sp>
        <p:nvSpPr>
          <p:cNvPr id="4" name="TextBox 3">
            <a:extLst>
              <a:ext uri="{FF2B5EF4-FFF2-40B4-BE49-F238E27FC236}">
                <a16:creationId xmlns:a16="http://schemas.microsoft.com/office/drawing/2014/main" id="{76FCC2B4-62FA-5A45-AF81-F17A87C61818}"/>
              </a:ext>
            </a:extLst>
          </p:cNvPr>
          <p:cNvSpPr txBox="1"/>
          <p:nvPr/>
        </p:nvSpPr>
        <p:spPr>
          <a:xfrm>
            <a:off x="5699760" y="5074920"/>
            <a:ext cx="184731" cy="435184"/>
          </a:xfrm>
          <a:prstGeom prst="rect">
            <a:avLst/>
          </a:prstGeom>
          <a:noFill/>
        </p:spPr>
        <p:txBody>
          <a:bodyPr wrap="none" rtlCol="0">
            <a:spAutoFit/>
          </a:bodyPr>
          <a:lstStyle/>
          <a:p>
            <a:endParaRPr lang="en-GB" dirty="0"/>
          </a:p>
        </p:txBody>
      </p:sp>
      <p:grpSp>
        <p:nvGrpSpPr>
          <p:cNvPr id="11" name="Group 10">
            <a:extLst>
              <a:ext uri="{FF2B5EF4-FFF2-40B4-BE49-F238E27FC236}">
                <a16:creationId xmlns:a16="http://schemas.microsoft.com/office/drawing/2014/main" id="{533E858D-8614-3D47-A05E-BC0DE53D9459}"/>
              </a:ext>
            </a:extLst>
          </p:cNvPr>
          <p:cNvGrpSpPr/>
          <p:nvPr/>
        </p:nvGrpSpPr>
        <p:grpSpPr>
          <a:xfrm>
            <a:off x="5417820" y="4938019"/>
            <a:ext cx="2209800" cy="230832"/>
            <a:chOff x="5792125" y="4902597"/>
            <a:chExt cx="2209800" cy="230832"/>
          </a:xfrm>
        </p:grpSpPr>
        <p:sp>
          <p:nvSpPr>
            <p:cNvPr id="7" name="TextBox 6">
              <a:extLst>
                <a:ext uri="{FF2B5EF4-FFF2-40B4-BE49-F238E27FC236}">
                  <a16:creationId xmlns:a16="http://schemas.microsoft.com/office/drawing/2014/main" id="{2A92CC78-DC74-7147-A9A6-1C5F8806E6E0}"/>
                </a:ext>
              </a:extLst>
            </p:cNvPr>
            <p:cNvSpPr txBox="1"/>
            <p:nvPr/>
          </p:nvSpPr>
          <p:spPr>
            <a:xfrm>
              <a:off x="5792125" y="4902597"/>
              <a:ext cx="2209800" cy="230832"/>
            </a:xfrm>
            <a:prstGeom prst="rect">
              <a:avLst/>
            </a:prstGeom>
            <a:noFill/>
          </p:spPr>
          <p:txBody>
            <a:bodyPr wrap="square" rtlCol="0">
              <a:spAutoFit/>
            </a:bodyPr>
            <a:lstStyle/>
            <a:p>
              <a:r>
                <a:rPr lang="en-GB" sz="900" dirty="0"/>
                <a:t>Mean 		SD </a:t>
              </a:r>
            </a:p>
          </p:txBody>
        </p:sp>
        <p:cxnSp>
          <p:nvCxnSpPr>
            <p:cNvPr id="9" name="Straight Connector 8">
              <a:extLst>
                <a:ext uri="{FF2B5EF4-FFF2-40B4-BE49-F238E27FC236}">
                  <a16:creationId xmlns:a16="http://schemas.microsoft.com/office/drawing/2014/main" id="{A97720A7-C46F-1C4A-A298-844EE8AE61FA}"/>
                </a:ext>
              </a:extLst>
            </p:cNvPr>
            <p:cNvCxnSpPr/>
            <p:nvPr/>
          </p:nvCxnSpPr>
          <p:spPr>
            <a:xfrm>
              <a:off x="6294120" y="5025707"/>
              <a:ext cx="472440" cy="0"/>
            </a:xfrm>
            <a:prstGeom prst="line">
              <a:avLst/>
            </a:prstGeom>
            <a:ln w="28575"/>
            <a:effectLst/>
          </p:spPr>
          <p:style>
            <a:lnRef idx="2">
              <a:schemeClr val="accent1"/>
            </a:lnRef>
            <a:fillRef idx="0">
              <a:schemeClr val="accent1"/>
            </a:fillRef>
            <a:effectRef idx="1">
              <a:schemeClr val="accent1"/>
            </a:effectRef>
            <a:fontRef idx="minor">
              <a:schemeClr val="tx1"/>
            </a:fontRef>
          </p:style>
        </p:cxnSp>
      </p:grpSp>
      <p:sp>
        <p:nvSpPr>
          <p:cNvPr id="14" name="Rectangle 13">
            <a:extLst>
              <a:ext uri="{FF2B5EF4-FFF2-40B4-BE49-F238E27FC236}">
                <a16:creationId xmlns:a16="http://schemas.microsoft.com/office/drawing/2014/main" id="{98F44386-EB9F-E043-A3A1-4B02F1351502}"/>
              </a:ext>
            </a:extLst>
          </p:cNvPr>
          <p:cNvSpPr/>
          <p:nvPr/>
        </p:nvSpPr>
        <p:spPr>
          <a:xfrm>
            <a:off x="6936059" y="4992678"/>
            <a:ext cx="691561" cy="136901"/>
          </a:xfrm>
          <a:prstGeom prst="rect">
            <a:avLst/>
          </a:prstGeom>
          <a:solidFill>
            <a:srgbClr val="E4EF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10" name="Content Placeholder 3">
            <a:extLst>
              <a:ext uri="{FF2B5EF4-FFF2-40B4-BE49-F238E27FC236}">
                <a16:creationId xmlns:a16="http://schemas.microsoft.com/office/drawing/2014/main" id="{A9827168-3844-964E-A024-D96BA81C7B39}"/>
              </a:ext>
            </a:extLst>
          </p:cNvPr>
          <p:cNvGraphicFramePr>
            <a:graphicFrameLocks/>
          </p:cNvGraphicFramePr>
          <p:nvPr>
            <p:extLst>
              <p:ext uri="{D42A27DB-BD31-4B8C-83A1-F6EECF244321}">
                <p14:modId xmlns:p14="http://schemas.microsoft.com/office/powerpoint/2010/main" val="3157385599"/>
              </p:ext>
            </p:extLst>
          </p:nvPr>
        </p:nvGraphicFramePr>
        <p:xfrm>
          <a:off x="377190" y="2123928"/>
          <a:ext cx="3391922" cy="865564"/>
        </p:xfrm>
        <a:graphic>
          <a:graphicData uri="http://schemas.openxmlformats.org/drawingml/2006/table">
            <a:tbl>
              <a:tblPr firstRow="1" firstCol="1" bandRow="1">
                <a:tableStyleId>{93296810-A885-4BE3-A3E7-6D5BEEA58F35}</a:tableStyleId>
              </a:tblPr>
              <a:tblGrid>
                <a:gridCol w="1390248">
                  <a:extLst>
                    <a:ext uri="{9D8B030D-6E8A-4147-A177-3AD203B41FA5}">
                      <a16:colId xmlns:a16="http://schemas.microsoft.com/office/drawing/2014/main" val="2734752090"/>
                    </a:ext>
                  </a:extLst>
                </a:gridCol>
                <a:gridCol w="972725">
                  <a:extLst>
                    <a:ext uri="{9D8B030D-6E8A-4147-A177-3AD203B41FA5}">
                      <a16:colId xmlns:a16="http://schemas.microsoft.com/office/drawing/2014/main" val="2609477770"/>
                    </a:ext>
                  </a:extLst>
                </a:gridCol>
                <a:gridCol w="1028949">
                  <a:extLst>
                    <a:ext uri="{9D8B030D-6E8A-4147-A177-3AD203B41FA5}">
                      <a16:colId xmlns:a16="http://schemas.microsoft.com/office/drawing/2014/main" val="204137883"/>
                    </a:ext>
                  </a:extLst>
                </a:gridCol>
              </a:tblGrid>
              <a:tr h="318482">
                <a:tc>
                  <a:txBody>
                    <a:bodyPr/>
                    <a:lstStyle/>
                    <a:p>
                      <a:pPr indent="0" algn="l">
                        <a:lnSpc>
                          <a:spcPct val="150000"/>
                        </a:lnSpc>
                      </a:pPr>
                      <a:r>
                        <a:rPr lang="en-DE" sz="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PRECIS-2 ratings</a:t>
                      </a:r>
                    </a:p>
                  </a:txBody>
                  <a:tcPr marL="60474" marR="60474" marT="0" marB="0" anchor="ctr">
                    <a:solidFill>
                      <a:srgbClr val="2885CA"/>
                    </a:solidFill>
                  </a:tcPr>
                </a:tc>
                <a:tc>
                  <a:txBody>
                    <a:bodyPr/>
                    <a:lstStyle/>
                    <a:p>
                      <a:pPr indent="0" algn="ctr">
                        <a:lnSpc>
                          <a:spcPct val="150000"/>
                        </a:lnSpc>
                      </a:pPr>
                      <a:r>
                        <a:rPr lang="en-DE" sz="900" b="1" dirty="0">
                          <a:solidFill>
                            <a:schemeClr val="bg1"/>
                          </a:solidFill>
                          <a:effectLst/>
                          <a:latin typeface="+mn-lt"/>
                          <a:ea typeface="Times New Roman" panose="02020603050405020304" pitchFamily="18" charset="0"/>
                          <a:cs typeface="Arial" panose="020B0604020202020204" pitchFamily="34" charset="0"/>
                        </a:rPr>
                        <a:t>Mean</a:t>
                      </a:r>
                    </a:p>
                  </a:txBody>
                  <a:tcPr marL="60474" marR="60474" marT="0" marB="0" anchor="ctr">
                    <a:solidFill>
                      <a:srgbClr val="2885CA"/>
                    </a:solidFill>
                  </a:tcPr>
                </a:tc>
                <a:tc>
                  <a:txBody>
                    <a:bodyPr/>
                    <a:lstStyle/>
                    <a:p>
                      <a:pPr indent="0" algn="ctr">
                        <a:lnSpc>
                          <a:spcPct val="150000"/>
                        </a:lnSpc>
                      </a:pPr>
                      <a:r>
                        <a:rPr lang="en-DE" sz="900" b="1" dirty="0">
                          <a:solidFill>
                            <a:schemeClr val="bg1"/>
                          </a:solidFill>
                          <a:effectLst/>
                          <a:latin typeface="+mn-lt"/>
                          <a:ea typeface="Times New Roman" panose="02020603050405020304" pitchFamily="18" charset="0"/>
                          <a:cs typeface="Arial" panose="020B0604020202020204" pitchFamily="34" charset="0"/>
                        </a:rPr>
                        <a:t>SD</a:t>
                      </a:r>
                    </a:p>
                  </a:txBody>
                  <a:tcPr marL="60474" marR="60474" marT="0" marB="0" anchor="ctr">
                    <a:solidFill>
                      <a:srgbClr val="2885CA"/>
                    </a:solidFill>
                  </a:tcPr>
                </a:tc>
                <a:extLst>
                  <a:ext uri="{0D108BD9-81ED-4DB2-BD59-A6C34878D82A}">
                    <a16:rowId xmlns:a16="http://schemas.microsoft.com/office/drawing/2014/main" val="3465909921"/>
                  </a:ext>
                </a:extLst>
              </a:tr>
              <a:tr h="273541">
                <a:tc>
                  <a:txBody>
                    <a:bodyPr/>
                    <a:lstStyle/>
                    <a:p>
                      <a:pPr indent="0" algn="l">
                        <a:lnSpc>
                          <a:spcPct val="150000"/>
                        </a:lnSpc>
                      </a:pPr>
                      <a:r>
                        <a:rPr lang="en-US" sz="900" b="0" dirty="0">
                          <a:solidFill>
                            <a:schemeClr val="tx1"/>
                          </a:solidFill>
                          <a:effectLst/>
                          <a:latin typeface="+mn-lt"/>
                          <a:ea typeface="Times New Roman" panose="02020603050405020304" pitchFamily="18" charset="0"/>
                          <a:cs typeface="Arial" panose="020B0604020202020204" pitchFamily="34" charset="0"/>
                        </a:rPr>
                        <a:t>Setting </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0474" marR="60474" marT="0" marB="0" anchor="ctr">
                    <a:solidFill>
                      <a:srgbClr val="CBD9EC"/>
                    </a:solidFill>
                  </a:tcP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3.8</a:t>
                      </a:r>
                    </a:p>
                  </a:txBody>
                  <a:tcPr marL="60474" marR="60474" marT="0" marB="0" anchor="ct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1.4</a:t>
                      </a:r>
                    </a:p>
                  </a:txBody>
                  <a:tcPr marL="60474" marR="60474" marT="0" marB="0" anchor="ctr"/>
                </a:tc>
                <a:extLst>
                  <a:ext uri="{0D108BD9-81ED-4DB2-BD59-A6C34878D82A}">
                    <a16:rowId xmlns:a16="http://schemas.microsoft.com/office/drawing/2014/main" val="308736703"/>
                  </a:ext>
                </a:extLst>
              </a:tr>
              <a:tr h="273541">
                <a:tc>
                  <a:txBody>
                    <a:bodyPr/>
                    <a:lstStyle/>
                    <a:p>
                      <a:pPr indent="0" algn="l">
                        <a:lnSpc>
                          <a:spcPct val="150000"/>
                        </a:lnSpc>
                      </a:pPr>
                      <a:r>
                        <a:rPr lang="en-DE" sz="900" b="0" dirty="0">
                          <a:solidFill>
                            <a:schemeClr val="tx1"/>
                          </a:solidFill>
                          <a:effectLst/>
                          <a:latin typeface="+mn-lt"/>
                          <a:ea typeface="Times New Roman" panose="02020603050405020304" pitchFamily="18" charset="0"/>
                          <a:cs typeface="Arial" panose="020B0604020202020204" pitchFamily="34" charset="0"/>
                        </a:rPr>
                        <a:t>Organisation </a:t>
                      </a:r>
                    </a:p>
                  </a:txBody>
                  <a:tcPr marL="60474" marR="60474" marT="0" marB="0" anchor="ctr">
                    <a:solidFill>
                      <a:srgbClr val="E7EEF7"/>
                    </a:solidFill>
                  </a:tcP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3.5</a:t>
                      </a:r>
                    </a:p>
                  </a:txBody>
                  <a:tcPr marL="60474" marR="60474" marT="0" marB="0" anchor="ct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1.3</a:t>
                      </a:r>
                    </a:p>
                  </a:txBody>
                  <a:tcPr marL="60474" marR="60474" marT="0" marB="0" anchor="ctr"/>
                </a:tc>
                <a:extLst>
                  <a:ext uri="{0D108BD9-81ED-4DB2-BD59-A6C34878D82A}">
                    <a16:rowId xmlns:a16="http://schemas.microsoft.com/office/drawing/2014/main" val="518378945"/>
                  </a:ext>
                </a:extLst>
              </a:tr>
            </a:tbl>
          </a:graphicData>
        </a:graphic>
      </p:graphicFrame>
      <p:grpSp>
        <p:nvGrpSpPr>
          <p:cNvPr id="19" name="Group 18">
            <a:extLst>
              <a:ext uri="{FF2B5EF4-FFF2-40B4-BE49-F238E27FC236}">
                <a16:creationId xmlns:a16="http://schemas.microsoft.com/office/drawing/2014/main" id="{FA6F70C1-496E-9E48-AB91-26690E062255}"/>
              </a:ext>
            </a:extLst>
          </p:cNvPr>
          <p:cNvGrpSpPr/>
          <p:nvPr/>
        </p:nvGrpSpPr>
        <p:grpSpPr>
          <a:xfrm>
            <a:off x="8564817" y="2662522"/>
            <a:ext cx="227160" cy="268920"/>
            <a:chOff x="8564817" y="2662522"/>
            <a:chExt cx="227160" cy="268920"/>
          </a:xfrm>
        </p:grpSpPr>
        <mc:AlternateContent xmlns:mc="http://schemas.openxmlformats.org/markup-compatibility/2006" xmlns:p14="http://schemas.microsoft.com/office/powerpoint/2010/main">
          <mc:Choice Requires="p14">
            <p:contentPart p14:bwMode="auto" r:id="rId4">
              <p14:nvContentPartPr>
                <p14:cNvPr id="17" name="Ink 16">
                  <a:extLst>
                    <a:ext uri="{FF2B5EF4-FFF2-40B4-BE49-F238E27FC236}">
                      <a16:creationId xmlns:a16="http://schemas.microsoft.com/office/drawing/2014/main" id="{B7E9B29F-FBE2-8C46-B960-2F5E891D1956}"/>
                    </a:ext>
                  </a:extLst>
                </p14:cNvPr>
                <p14:cNvContentPartPr/>
                <p14:nvPr/>
              </p14:nvContentPartPr>
              <p14:xfrm>
                <a:off x="8571297" y="2662522"/>
                <a:ext cx="220680" cy="195120"/>
              </p14:xfrm>
            </p:contentPart>
          </mc:Choice>
          <mc:Fallback xmlns="">
            <p:pic>
              <p:nvPicPr>
                <p:cNvPr id="17" name="Ink 16">
                  <a:extLst>
                    <a:ext uri="{FF2B5EF4-FFF2-40B4-BE49-F238E27FC236}">
                      <a16:creationId xmlns:a16="http://schemas.microsoft.com/office/drawing/2014/main" id="{B7E9B29F-FBE2-8C46-B960-2F5E891D1956}"/>
                    </a:ext>
                  </a:extLst>
                </p:cNvPr>
                <p:cNvPicPr/>
                <p:nvPr/>
              </p:nvPicPr>
              <p:blipFill>
                <a:blip r:embed="rId5"/>
                <a:stretch>
                  <a:fillRect/>
                </a:stretch>
              </p:blipFill>
              <p:spPr>
                <a:xfrm>
                  <a:off x="8553297" y="2644882"/>
                  <a:ext cx="25632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86AFFD11-FA75-4D4F-8650-71AEDAB05DD2}"/>
                    </a:ext>
                  </a:extLst>
                </p14:cNvPr>
                <p14:cNvContentPartPr/>
                <p14:nvPr/>
              </p14:nvContentPartPr>
              <p14:xfrm>
                <a:off x="8564817" y="2701042"/>
                <a:ext cx="223200" cy="230400"/>
              </p14:xfrm>
            </p:contentPart>
          </mc:Choice>
          <mc:Fallback xmlns="">
            <p:pic>
              <p:nvPicPr>
                <p:cNvPr id="18" name="Ink 17">
                  <a:extLst>
                    <a:ext uri="{FF2B5EF4-FFF2-40B4-BE49-F238E27FC236}">
                      <a16:creationId xmlns:a16="http://schemas.microsoft.com/office/drawing/2014/main" id="{86AFFD11-FA75-4D4F-8650-71AEDAB05DD2}"/>
                    </a:ext>
                  </a:extLst>
                </p:cNvPr>
                <p:cNvPicPr/>
                <p:nvPr/>
              </p:nvPicPr>
              <p:blipFill>
                <a:blip r:embed="rId7"/>
                <a:stretch>
                  <a:fillRect/>
                </a:stretch>
              </p:blipFill>
              <p:spPr>
                <a:xfrm>
                  <a:off x="8546817" y="2683402"/>
                  <a:ext cx="258840" cy="266040"/>
                </a:xfrm>
                <a:prstGeom prst="rect">
                  <a:avLst/>
                </a:prstGeom>
              </p:spPr>
            </p:pic>
          </mc:Fallback>
        </mc:AlternateContent>
      </p:grpSp>
      <p:grpSp>
        <p:nvGrpSpPr>
          <p:cNvPr id="22" name="Group 21">
            <a:extLst>
              <a:ext uri="{FF2B5EF4-FFF2-40B4-BE49-F238E27FC236}">
                <a16:creationId xmlns:a16="http://schemas.microsoft.com/office/drawing/2014/main" id="{D70871DB-0DD3-9A41-AD80-B269F0BCF3D4}"/>
              </a:ext>
            </a:extLst>
          </p:cNvPr>
          <p:cNvGrpSpPr/>
          <p:nvPr/>
        </p:nvGrpSpPr>
        <p:grpSpPr>
          <a:xfrm>
            <a:off x="8607657" y="3798682"/>
            <a:ext cx="214920" cy="187200"/>
            <a:chOff x="8607657" y="3798682"/>
            <a:chExt cx="214920" cy="187200"/>
          </a:xfrm>
        </p:grpSpPr>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034D4C7B-056D-7F45-9EA6-C956E52BB10B}"/>
                    </a:ext>
                  </a:extLst>
                </p14:cNvPr>
                <p14:cNvContentPartPr/>
                <p14:nvPr/>
              </p14:nvContentPartPr>
              <p14:xfrm>
                <a:off x="8607657" y="3838282"/>
                <a:ext cx="174600" cy="112320"/>
              </p14:xfrm>
            </p:contentPart>
          </mc:Choice>
          <mc:Fallback xmlns="">
            <p:pic>
              <p:nvPicPr>
                <p:cNvPr id="20" name="Ink 19">
                  <a:extLst>
                    <a:ext uri="{FF2B5EF4-FFF2-40B4-BE49-F238E27FC236}">
                      <a16:creationId xmlns:a16="http://schemas.microsoft.com/office/drawing/2014/main" id="{034D4C7B-056D-7F45-9EA6-C956E52BB10B}"/>
                    </a:ext>
                  </a:extLst>
                </p:cNvPr>
                <p:cNvPicPr/>
                <p:nvPr/>
              </p:nvPicPr>
              <p:blipFill>
                <a:blip r:embed="rId9"/>
                <a:stretch>
                  <a:fillRect/>
                </a:stretch>
              </p:blipFill>
              <p:spPr>
                <a:xfrm>
                  <a:off x="8590017" y="3820642"/>
                  <a:ext cx="21024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33B12556-DCC2-D246-8BDC-A1F54E352BF4}"/>
                    </a:ext>
                  </a:extLst>
                </p14:cNvPr>
                <p14:cNvContentPartPr/>
                <p14:nvPr/>
              </p14:nvContentPartPr>
              <p14:xfrm>
                <a:off x="8615937" y="3798682"/>
                <a:ext cx="206640" cy="187200"/>
              </p14:xfrm>
            </p:contentPart>
          </mc:Choice>
          <mc:Fallback xmlns="">
            <p:pic>
              <p:nvPicPr>
                <p:cNvPr id="21" name="Ink 20">
                  <a:extLst>
                    <a:ext uri="{FF2B5EF4-FFF2-40B4-BE49-F238E27FC236}">
                      <a16:creationId xmlns:a16="http://schemas.microsoft.com/office/drawing/2014/main" id="{33B12556-DCC2-D246-8BDC-A1F54E352BF4}"/>
                    </a:ext>
                  </a:extLst>
                </p:cNvPr>
                <p:cNvPicPr/>
                <p:nvPr/>
              </p:nvPicPr>
              <p:blipFill>
                <a:blip r:embed="rId11"/>
                <a:stretch>
                  <a:fillRect/>
                </a:stretch>
              </p:blipFill>
              <p:spPr>
                <a:xfrm>
                  <a:off x="8598297" y="3781042"/>
                  <a:ext cx="242280" cy="222840"/>
                </a:xfrm>
                <a:prstGeom prst="rect">
                  <a:avLst/>
                </a:prstGeom>
              </p:spPr>
            </p:pic>
          </mc:Fallback>
        </mc:AlternateContent>
      </p:grpSp>
    </p:spTree>
    <p:extLst>
      <p:ext uri="{BB962C8B-B14F-4D97-AF65-F5344CB8AC3E}">
        <p14:creationId xmlns:p14="http://schemas.microsoft.com/office/powerpoint/2010/main" val="10824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drawProgress</p:attrName>
                                        </p:attrNameLst>
                                      </p:cBhvr>
                                      <p:tavLst>
                                        <p:tav tm="0">
                                          <p:val>
                                            <p:fltVal val="0"/>
                                          </p:val>
                                        </p:tav>
                                        <p:tav tm="100000">
                                          <p:val>
                                            <p:fltVal val="1"/>
                                          </p:val>
                                        </p:tav>
                                      </p:tavLst>
                                    </p:anim>
                                  </p:childTnLst>
                                </p:cTn>
                              </p:par>
                            </p:childTnLst>
                          </p:cTn>
                        </p:par>
                        <p:par>
                          <p:cTn id="8" fill="hold">
                            <p:stCondLst>
                              <p:cond delay="500"/>
                            </p:stCondLst>
                            <p:childTnLst>
                              <p:par>
                                <p:cTn id="9" presetID="63" presetClass="entr" presetSubtype="0" fill="hold" nodeType="afterEffect">
                                  <p:stCondLst>
                                    <p:cond delay="50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drawProgress</p:attrName>
                                        </p:attrNameLst>
                                      </p:cBhvr>
                                      <p:tavLst>
                                        <p:tav tm="0">
                                          <p:val>
                                            <p:fltVal val="0"/>
                                          </p:val>
                                        </p:tav>
                                        <p:tav tm="100000">
                                          <p:val>
                                            <p:fltVal val="1"/>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E3EE190-5556-9145-BD23-45BB3977E8D0}"/>
              </a:ext>
            </a:extLst>
          </p:cNvPr>
          <p:cNvPicPr>
            <a:picLocks noChangeAspect="1"/>
          </p:cNvPicPr>
          <p:nvPr/>
        </p:nvPicPr>
        <p:blipFill rotWithShape="1">
          <a:blip r:embed="rId3"/>
          <a:srcRect l="9808" t="11250" r="13225" b="8126"/>
          <a:stretch/>
        </p:blipFill>
        <p:spPr>
          <a:xfrm>
            <a:off x="3862415" y="1046426"/>
            <a:ext cx="5074920" cy="3985524"/>
          </a:xfrm>
          <a:prstGeom prst="rect">
            <a:avLst/>
          </a:prstGeom>
        </p:spPr>
      </p:pic>
      <p:sp>
        <p:nvSpPr>
          <p:cNvPr id="2" name="Content Placeholder 1">
            <a:extLst>
              <a:ext uri="{FF2B5EF4-FFF2-40B4-BE49-F238E27FC236}">
                <a16:creationId xmlns:a16="http://schemas.microsoft.com/office/drawing/2014/main" id="{482CF5C7-A929-3648-B895-F7D3FAA3F010}"/>
              </a:ext>
            </a:extLst>
          </p:cNvPr>
          <p:cNvSpPr>
            <a:spLocks noGrp="1"/>
          </p:cNvSpPr>
          <p:nvPr>
            <p:ph idx="11"/>
          </p:nvPr>
        </p:nvSpPr>
        <p:spPr>
          <a:xfrm>
            <a:off x="377190" y="1955486"/>
            <a:ext cx="3485225" cy="2903817"/>
          </a:xfrm>
        </p:spPr>
        <p:txBody>
          <a:bodyPr/>
          <a:lstStyle/>
          <a:p>
            <a:endParaRPr lang="en-GB" dirty="0"/>
          </a:p>
          <a:p>
            <a:endParaRPr lang="en-GB" dirty="0"/>
          </a:p>
          <a:p>
            <a:endParaRPr lang="en-GB" dirty="0"/>
          </a:p>
          <a:p>
            <a:endParaRPr lang="en-GB" dirty="0"/>
          </a:p>
          <a:p>
            <a:endParaRPr lang="en-GB" dirty="0"/>
          </a:p>
          <a:p>
            <a:r>
              <a:rPr lang="en-GB" dirty="0"/>
              <a:t>Intervention standardized in 61%</a:t>
            </a:r>
          </a:p>
          <a:p>
            <a:pPr lvl="1"/>
            <a:r>
              <a:rPr lang="en-GB" dirty="0"/>
              <a:t>Fidelity monitoring in 31% of those</a:t>
            </a:r>
          </a:p>
          <a:p>
            <a:pPr lvl="1"/>
            <a:endParaRPr lang="en-GB" dirty="0"/>
          </a:p>
          <a:p>
            <a:r>
              <a:rPr lang="en-GB" dirty="0"/>
              <a:t>High flexibility in treatment adherence </a:t>
            </a:r>
          </a:p>
          <a:p>
            <a:pPr lvl="1"/>
            <a:r>
              <a:rPr lang="en-GB" dirty="0"/>
              <a:t>Post-randomization exclusion only in 9%</a:t>
            </a:r>
          </a:p>
        </p:txBody>
      </p:sp>
      <p:sp>
        <p:nvSpPr>
          <p:cNvPr id="3" name="Title 2">
            <a:extLst>
              <a:ext uri="{FF2B5EF4-FFF2-40B4-BE49-F238E27FC236}">
                <a16:creationId xmlns:a16="http://schemas.microsoft.com/office/drawing/2014/main" id="{2BF8822B-5595-2E48-BB10-70F147C09B1C}"/>
              </a:ext>
            </a:extLst>
          </p:cNvPr>
          <p:cNvSpPr>
            <a:spLocks noGrp="1"/>
          </p:cNvSpPr>
          <p:nvPr>
            <p:ph type="title"/>
          </p:nvPr>
        </p:nvSpPr>
        <p:spPr/>
        <p:txBody>
          <a:bodyPr/>
          <a:lstStyle/>
          <a:p>
            <a:r>
              <a:rPr lang="en-GB" dirty="0"/>
              <a:t>Pragmatic Trial Methods </a:t>
            </a:r>
          </a:p>
        </p:txBody>
      </p:sp>
      <p:sp>
        <p:nvSpPr>
          <p:cNvPr id="4" name="TextBox 3">
            <a:extLst>
              <a:ext uri="{FF2B5EF4-FFF2-40B4-BE49-F238E27FC236}">
                <a16:creationId xmlns:a16="http://schemas.microsoft.com/office/drawing/2014/main" id="{76FCC2B4-62FA-5A45-AF81-F17A87C61818}"/>
              </a:ext>
            </a:extLst>
          </p:cNvPr>
          <p:cNvSpPr txBox="1"/>
          <p:nvPr/>
        </p:nvSpPr>
        <p:spPr>
          <a:xfrm>
            <a:off x="5699760" y="5074920"/>
            <a:ext cx="184731" cy="435184"/>
          </a:xfrm>
          <a:prstGeom prst="rect">
            <a:avLst/>
          </a:prstGeom>
          <a:noFill/>
        </p:spPr>
        <p:txBody>
          <a:bodyPr wrap="none" rtlCol="0">
            <a:spAutoFit/>
          </a:bodyPr>
          <a:lstStyle/>
          <a:p>
            <a:endParaRPr lang="en-GB" dirty="0"/>
          </a:p>
        </p:txBody>
      </p:sp>
      <p:grpSp>
        <p:nvGrpSpPr>
          <p:cNvPr id="11" name="Group 10">
            <a:extLst>
              <a:ext uri="{FF2B5EF4-FFF2-40B4-BE49-F238E27FC236}">
                <a16:creationId xmlns:a16="http://schemas.microsoft.com/office/drawing/2014/main" id="{533E858D-8614-3D47-A05E-BC0DE53D9459}"/>
              </a:ext>
            </a:extLst>
          </p:cNvPr>
          <p:cNvGrpSpPr/>
          <p:nvPr/>
        </p:nvGrpSpPr>
        <p:grpSpPr>
          <a:xfrm>
            <a:off x="5417820" y="4938019"/>
            <a:ext cx="2209800" cy="230832"/>
            <a:chOff x="5792125" y="4902597"/>
            <a:chExt cx="2209800" cy="230832"/>
          </a:xfrm>
        </p:grpSpPr>
        <p:sp>
          <p:nvSpPr>
            <p:cNvPr id="7" name="TextBox 6">
              <a:extLst>
                <a:ext uri="{FF2B5EF4-FFF2-40B4-BE49-F238E27FC236}">
                  <a16:creationId xmlns:a16="http://schemas.microsoft.com/office/drawing/2014/main" id="{2A92CC78-DC74-7147-A9A6-1C5F8806E6E0}"/>
                </a:ext>
              </a:extLst>
            </p:cNvPr>
            <p:cNvSpPr txBox="1"/>
            <p:nvPr/>
          </p:nvSpPr>
          <p:spPr>
            <a:xfrm>
              <a:off x="5792125" y="4902597"/>
              <a:ext cx="2209800" cy="230832"/>
            </a:xfrm>
            <a:prstGeom prst="rect">
              <a:avLst/>
            </a:prstGeom>
            <a:noFill/>
          </p:spPr>
          <p:txBody>
            <a:bodyPr wrap="square" rtlCol="0">
              <a:spAutoFit/>
            </a:bodyPr>
            <a:lstStyle/>
            <a:p>
              <a:r>
                <a:rPr lang="en-GB" sz="900" dirty="0"/>
                <a:t>Mean 		SD </a:t>
              </a:r>
            </a:p>
          </p:txBody>
        </p:sp>
        <p:cxnSp>
          <p:nvCxnSpPr>
            <p:cNvPr id="9" name="Straight Connector 8">
              <a:extLst>
                <a:ext uri="{FF2B5EF4-FFF2-40B4-BE49-F238E27FC236}">
                  <a16:creationId xmlns:a16="http://schemas.microsoft.com/office/drawing/2014/main" id="{A97720A7-C46F-1C4A-A298-844EE8AE61FA}"/>
                </a:ext>
              </a:extLst>
            </p:cNvPr>
            <p:cNvCxnSpPr/>
            <p:nvPr/>
          </p:nvCxnSpPr>
          <p:spPr>
            <a:xfrm>
              <a:off x="6294120" y="5025707"/>
              <a:ext cx="472440" cy="0"/>
            </a:xfrm>
            <a:prstGeom prst="line">
              <a:avLst/>
            </a:prstGeom>
            <a:ln w="28575"/>
            <a:effectLst/>
          </p:spPr>
          <p:style>
            <a:lnRef idx="2">
              <a:schemeClr val="accent1"/>
            </a:lnRef>
            <a:fillRef idx="0">
              <a:schemeClr val="accent1"/>
            </a:fillRef>
            <a:effectRef idx="1">
              <a:schemeClr val="accent1"/>
            </a:effectRef>
            <a:fontRef idx="minor">
              <a:schemeClr val="tx1"/>
            </a:fontRef>
          </p:style>
        </p:cxnSp>
      </p:grpSp>
      <p:sp>
        <p:nvSpPr>
          <p:cNvPr id="14" name="Rectangle 13">
            <a:extLst>
              <a:ext uri="{FF2B5EF4-FFF2-40B4-BE49-F238E27FC236}">
                <a16:creationId xmlns:a16="http://schemas.microsoft.com/office/drawing/2014/main" id="{98F44386-EB9F-E043-A3A1-4B02F1351502}"/>
              </a:ext>
            </a:extLst>
          </p:cNvPr>
          <p:cNvSpPr/>
          <p:nvPr/>
        </p:nvSpPr>
        <p:spPr>
          <a:xfrm>
            <a:off x="6936059" y="4992678"/>
            <a:ext cx="691561" cy="136901"/>
          </a:xfrm>
          <a:prstGeom prst="rect">
            <a:avLst/>
          </a:prstGeom>
          <a:solidFill>
            <a:srgbClr val="E4EF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12" name="Content Placeholder 3">
            <a:extLst>
              <a:ext uri="{FF2B5EF4-FFF2-40B4-BE49-F238E27FC236}">
                <a16:creationId xmlns:a16="http://schemas.microsoft.com/office/drawing/2014/main" id="{8A630A83-F9BF-E343-B3A6-BCBD56A028B5}"/>
              </a:ext>
            </a:extLst>
          </p:cNvPr>
          <p:cNvGraphicFramePr>
            <a:graphicFrameLocks/>
          </p:cNvGraphicFramePr>
          <p:nvPr>
            <p:extLst>
              <p:ext uri="{D42A27DB-BD31-4B8C-83A1-F6EECF244321}">
                <p14:modId xmlns:p14="http://schemas.microsoft.com/office/powerpoint/2010/main" val="889109464"/>
              </p:ext>
            </p:extLst>
          </p:nvPr>
        </p:nvGraphicFramePr>
        <p:xfrm>
          <a:off x="377190" y="2123928"/>
          <a:ext cx="3391922" cy="865564"/>
        </p:xfrm>
        <a:graphic>
          <a:graphicData uri="http://schemas.openxmlformats.org/drawingml/2006/table">
            <a:tbl>
              <a:tblPr firstRow="1" firstCol="1" bandRow="1">
                <a:tableStyleId>{93296810-A885-4BE3-A3E7-6D5BEEA58F35}</a:tableStyleId>
              </a:tblPr>
              <a:tblGrid>
                <a:gridCol w="1390248">
                  <a:extLst>
                    <a:ext uri="{9D8B030D-6E8A-4147-A177-3AD203B41FA5}">
                      <a16:colId xmlns:a16="http://schemas.microsoft.com/office/drawing/2014/main" val="2734752090"/>
                    </a:ext>
                  </a:extLst>
                </a:gridCol>
                <a:gridCol w="972725">
                  <a:extLst>
                    <a:ext uri="{9D8B030D-6E8A-4147-A177-3AD203B41FA5}">
                      <a16:colId xmlns:a16="http://schemas.microsoft.com/office/drawing/2014/main" val="2609477770"/>
                    </a:ext>
                  </a:extLst>
                </a:gridCol>
                <a:gridCol w="1028949">
                  <a:extLst>
                    <a:ext uri="{9D8B030D-6E8A-4147-A177-3AD203B41FA5}">
                      <a16:colId xmlns:a16="http://schemas.microsoft.com/office/drawing/2014/main" val="204137883"/>
                    </a:ext>
                  </a:extLst>
                </a:gridCol>
              </a:tblGrid>
              <a:tr h="318482">
                <a:tc>
                  <a:txBody>
                    <a:bodyPr/>
                    <a:lstStyle/>
                    <a:p>
                      <a:pPr indent="0" algn="l">
                        <a:lnSpc>
                          <a:spcPct val="150000"/>
                        </a:lnSpc>
                      </a:pPr>
                      <a:r>
                        <a:rPr lang="en-DE" sz="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PRECIS-2 ratings</a:t>
                      </a:r>
                    </a:p>
                  </a:txBody>
                  <a:tcPr marL="60474" marR="60474" marT="0" marB="0" anchor="ctr">
                    <a:solidFill>
                      <a:srgbClr val="2885CA"/>
                    </a:solidFill>
                  </a:tcPr>
                </a:tc>
                <a:tc>
                  <a:txBody>
                    <a:bodyPr/>
                    <a:lstStyle/>
                    <a:p>
                      <a:pPr indent="0" algn="ctr">
                        <a:lnSpc>
                          <a:spcPct val="150000"/>
                        </a:lnSpc>
                      </a:pPr>
                      <a:r>
                        <a:rPr lang="en-DE" sz="900" b="1" dirty="0">
                          <a:solidFill>
                            <a:schemeClr val="bg1"/>
                          </a:solidFill>
                          <a:effectLst/>
                          <a:latin typeface="+mn-lt"/>
                          <a:ea typeface="Times New Roman" panose="02020603050405020304" pitchFamily="18" charset="0"/>
                          <a:cs typeface="Arial" panose="020B0604020202020204" pitchFamily="34" charset="0"/>
                        </a:rPr>
                        <a:t>Mean</a:t>
                      </a:r>
                    </a:p>
                  </a:txBody>
                  <a:tcPr marL="60474" marR="60474" marT="0" marB="0" anchor="ctr">
                    <a:solidFill>
                      <a:srgbClr val="2885CA"/>
                    </a:solidFill>
                  </a:tcPr>
                </a:tc>
                <a:tc>
                  <a:txBody>
                    <a:bodyPr/>
                    <a:lstStyle/>
                    <a:p>
                      <a:pPr indent="0" algn="ctr">
                        <a:lnSpc>
                          <a:spcPct val="150000"/>
                        </a:lnSpc>
                      </a:pPr>
                      <a:r>
                        <a:rPr lang="en-DE" sz="900" b="1" dirty="0">
                          <a:solidFill>
                            <a:schemeClr val="bg1"/>
                          </a:solidFill>
                          <a:effectLst/>
                          <a:latin typeface="+mn-lt"/>
                          <a:ea typeface="Times New Roman" panose="02020603050405020304" pitchFamily="18" charset="0"/>
                          <a:cs typeface="Arial" panose="020B0604020202020204" pitchFamily="34" charset="0"/>
                        </a:rPr>
                        <a:t>SD</a:t>
                      </a:r>
                    </a:p>
                  </a:txBody>
                  <a:tcPr marL="60474" marR="60474" marT="0" marB="0" anchor="ctr">
                    <a:solidFill>
                      <a:srgbClr val="2885CA"/>
                    </a:solidFill>
                  </a:tcPr>
                </a:tc>
                <a:extLst>
                  <a:ext uri="{0D108BD9-81ED-4DB2-BD59-A6C34878D82A}">
                    <a16:rowId xmlns:a16="http://schemas.microsoft.com/office/drawing/2014/main" val="3465909921"/>
                  </a:ext>
                </a:extLst>
              </a:tr>
              <a:tr h="273541">
                <a:tc>
                  <a:txBody>
                    <a:bodyPr/>
                    <a:lstStyle/>
                    <a:p>
                      <a:pPr indent="0" algn="l">
                        <a:lnSpc>
                          <a:spcPct val="150000"/>
                        </a:lnSpc>
                      </a:pPr>
                      <a:r>
                        <a:rPr lang="en-US" sz="900" b="0" dirty="0">
                          <a:solidFill>
                            <a:schemeClr val="tx1"/>
                          </a:solidFill>
                          <a:effectLst/>
                          <a:latin typeface="+mn-lt"/>
                          <a:ea typeface="Times New Roman" panose="02020603050405020304" pitchFamily="18" charset="0"/>
                          <a:cs typeface="Arial" panose="020B0604020202020204" pitchFamily="34" charset="0"/>
                        </a:rPr>
                        <a:t>Flexibility (delivery) </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0474" marR="60474" marT="0" marB="0" anchor="ctr">
                    <a:solidFill>
                      <a:srgbClr val="CBD9EC"/>
                    </a:solidFill>
                  </a:tcP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3.5</a:t>
                      </a:r>
                    </a:p>
                  </a:txBody>
                  <a:tcPr marL="60474" marR="60474" marT="0" marB="0" anchor="ct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1.2</a:t>
                      </a:r>
                    </a:p>
                  </a:txBody>
                  <a:tcPr marL="60474" marR="60474" marT="0" marB="0" anchor="ctr"/>
                </a:tc>
                <a:extLst>
                  <a:ext uri="{0D108BD9-81ED-4DB2-BD59-A6C34878D82A}">
                    <a16:rowId xmlns:a16="http://schemas.microsoft.com/office/drawing/2014/main" val="308736703"/>
                  </a:ext>
                </a:extLst>
              </a:tr>
              <a:tr h="273541">
                <a:tc>
                  <a:txBody>
                    <a:bodyPr/>
                    <a:lstStyle/>
                    <a:p>
                      <a:pPr indent="0" algn="l">
                        <a:lnSpc>
                          <a:spcPct val="150000"/>
                        </a:lnSpc>
                      </a:pPr>
                      <a:r>
                        <a:rPr lang="en-US" sz="900" b="0" dirty="0">
                          <a:solidFill>
                            <a:schemeClr val="tx1"/>
                          </a:solidFill>
                          <a:effectLst/>
                          <a:latin typeface="+mn-lt"/>
                          <a:ea typeface="Times New Roman" panose="02020603050405020304" pitchFamily="18" charset="0"/>
                          <a:cs typeface="Arial" panose="020B0604020202020204" pitchFamily="34" charset="0"/>
                        </a:rPr>
                        <a:t>Flexibility (adherence) </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0474" marR="60474" marT="0" marB="0" anchor="ctr">
                    <a:solidFill>
                      <a:srgbClr val="E7EEF7"/>
                    </a:solidFill>
                  </a:tcP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4.3</a:t>
                      </a:r>
                    </a:p>
                  </a:txBody>
                  <a:tcPr marL="60474" marR="60474" marT="0" marB="0" anchor="ct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1.0</a:t>
                      </a:r>
                    </a:p>
                  </a:txBody>
                  <a:tcPr marL="60474" marR="60474" marT="0" marB="0" anchor="ctr"/>
                </a:tc>
                <a:extLst>
                  <a:ext uri="{0D108BD9-81ED-4DB2-BD59-A6C34878D82A}">
                    <a16:rowId xmlns:a16="http://schemas.microsoft.com/office/drawing/2014/main" val="518378945"/>
                  </a:ext>
                </a:extLst>
              </a:tr>
            </a:tbl>
          </a:graphicData>
        </a:graphic>
      </p:graphicFrame>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D376E65D-FD0C-FE45-A0BD-62007953C216}"/>
                  </a:ext>
                </a:extLst>
              </p14:cNvPr>
              <p14:cNvContentPartPr/>
              <p14:nvPr/>
            </p14:nvContentPartPr>
            <p14:xfrm>
              <a:off x="4748097" y="4410322"/>
              <a:ext cx="1348200" cy="374400"/>
            </p14:xfrm>
          </p:contentPart>
        </mc:Choice>
        <mc:Fallback xmlns="">
          <p:pic>
            <p:nvPicPr>
              <p:cNvPr id="6" name="Ink 5">
                <a:extLst>
                  <a:ext uri="{FF2B5EF4-FFF2-40B4-BE49-F238E27FC236}">
                    <a16:creationId xmlns:a16="http://schemas.microsoft.com/office/drawing/2014/main" id="{D376E65D-FD0C-FE45-A0BD-62007953C216}"/>
                  </a:ext>
                </a:extLst>
              </p:cNvPr>
              <p:cNvPicPr/>
              <p:nvPr/>
            </p:nvPicPr>
            <p:blipFill>
              <a:blip r:embed="rId5"/>
              <a:stretch>
                <a:fillRect/>
              </a:stretch>
            </p:blipFill>
            <p:spPr>
              <a:xfrm>
                <a:off x="4730457" y="4392322"/>
                <a:ext cx="1383840" cy="410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5999226A-3B56-DB46-BA63-7A4379F16B6D}"/>
                  </a:ext>
                </a:extLst>
              </p14:cNvPr>
              <p14:cNvContentPartPr/>
              <p14:nvPr/>
            </p14:nvContentPartPr>
            <p14:xfrm>
              <a:off x="6879657" y="4438042"/>
              <a:ext cx="1137600" cy="329040"/>
            </p14:xfrm>
          </p:contentPart>
        </mc:Choice>
        <mc:Fallback xmlns="">
          <p:pic>
            <p:nvPicPr>
              <p:cNvPr id="15" name="Ink 14">
                <a:extLst>
                  <a:ext uri="{FF2B5EF4-FFF2-40B4-BE49-F238E27FC236}">
                    <a16:creationId xmlns:a16="http://schemas.microsoft.com/office/drawing/2014/main" id="{5999226A-3B56-DB46-BA63-7A4379F16B6D}"/>
                  </a:ext>
                </a:extLst>
              </p:cNvPr>
              <p:cNvPicPr/>
              <p:nvPr/>
            </p:nvPicPr>
            <p:blipFill>
              <a:blip r:embed="rId7"/>
              <a:stretch>
                <a:fillRect/>
              </a:stretch>
            </p:blipFill>
            <p:spPr>
              <a:xfrm>
                <a:off x="6862017" y="4420042"/>
                <a:ext cx="1173240" cy="364680"/>
              </a:xfrm>
              <a:prstGeom prst="rect">
                <a:avLst/>
              </a:prstGeom>
            </p:spPr>
          </p:pic>
        </mc:Fallback>
      </mc:AlternateContent>
    </p:spTree>
    <p:extLst>
      <p:ext uri="{BB962C8B-B14F-4D97-AF65-F5344CB8AC3E}">
        <p14:creationId xmlns:p14="http://schemas.microsoft.com/office/powerpoint/2010/main" val="29528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drawProgress</p:attrName>
                                        </p:attrNameLst>
                                      </p:cBhvr>
                                      <p:tavLst>
                                        <p:tav tm="0">
                                          <p:val>
                                            <p:fltVal val="0"/>
                                          </p:val>
                                        </p:tav>
                                        <p:tav tm="100000">
                                          <p:val>
                                            <p:fltVal val="1"/>
                                          </p:val>
                                        </p:tav>
                                      </p:tavLst>
                                    </p:anim>
                                  </p:childTnLst>
                                </p:cTn>
                              </p:par>
                            </p:childTnLst>
                          </p:cTn>
                        </p:par>
                        <p:par>
                          <p:cTn id="8" fill="hold">
                            <p:stCondLst>
                              <p:cond delay="1000"/>
                            </p:stCondLst>
                            <p:childTnLst>
                              <p:par>
                                <p:cTn id="9" presetID="63"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drawProgress</p:attrName>
                                        </p:attrNameLst>
                                      </p:cBhvr>
                                      <p:tavLst>
                                        <p:tav tm="0">
                                          <p:val>
                                            <p:fltVal val="0"/>
                                          </p:val>
                                        </p:tav>
                                        <p:tav tm="100000">
                                          <p:val>
                                            <p:fltVal val="1"/>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E3EE190-5556-9145-BD23-45BB3977E8D0}"/>
              </a:ext>
            </a:extLst>
          </p:cNvPr>
          <p:cNvPicPr>
            <a:picLocks noChangeAspect="1"/>
          </p:cNvPicPr>
          <p:nvPr/>
        </p:nvPicPr>
        <p:blipFill rotWithShape="1">
          <a:blip r:embed="rId3"/>
          <a:srcRect l="9808" t="11250" r="13225" b="8126"/>
          <a:stretch/>
        </p:blipFill>
        <p:spPr>
          <a:xfrm>
            <a:off x="3862415" y="1046426"/>
            <a:ext cx="5074920" cy="3985524"/>
          </a:xfrm>
          <a:prstGeom prst="rect">
            <a:avLst/>
          </a:prstGeom>
        </p:spPr>
      </p:pic>
      <p:sp>
        <p:nvSpPr>
          <p:cNvPr id="2" name="Content Placeholder 1">
            <a:extLst>
              <a:ext uri="{FF2B5EF4-FFF2-40B4-BE49-F238E27FC236}">
                <a16:creationId xmlns:a16="http://schemas.microsoft.com/office/drawing/2014/main" id="{482CF5C7-A929-3648-B895-F7D3FAA3F010}"/>
              </a:ext>
            </a:extLst>
          </p:cNvPr>
          <p:cNvSpPr>
            <a:spLocks noGrp="1"/>
          </p:cNvSpPr>
          <p:nvPr>
            <p:ph idx="11"/>
          </p:nvPr>
        </p:nvSpPr>
        <p:spPr>
          <a:xfrm>
            <a:off x="377190" y="1955486"/>
            <a:ext cx="3485225" cy="2903817"/>
          </a:xfrm>
        </p:spPr>
        <p:txBody>
          <a:bodyPr/>
          <a:lstStyle/>
          <a:p>
            <a:endParaRPr lang="en-GB" dirty="0"/>
          </a:p>
          <a:p>
            <a:endParaRPr lang="en-GB" dirty="0"/>
          </a:p>
          <a:p>
            <a:endParaRPr lang="en-GB" dirty="0"/>
          </a:p>
          <a:p>
            <a:endParaRPr lang="en-GB" dirty="0"/>
          </a:p>
          <a:p>
            <a:endParaRPr lang="en-GB" dirty="0"/>
          </a:p>
          <a:p>
            <a:r>
              <a:rPr lang="en-GB" dirty="0"/>
              <a:t>Often elaborate and more frequent outcome assessments </a:t>
            </a:r>
          </a:p>
          <a:p>
            <a:r>
              <a:rPr lang="en-GB" dirty="0"/>
              <a:t>Average trial duration: 1 year </a:t>
            </a:r>
          </a:p>
          <a:p>
            <a:r>
              <a:rPr lang="en-GB" dirty="0"/>
              <a:t>Average attrition: 15% </a:t>
            </a:r>
          </a:p>
          <a:p>
            <a:endParaRPr lang="en-GB" dirty="0"/>
          </a:p>
        </p:txBody>
      </p:sp>
      <p:sp>
        <p:nvSpPr>
          <p:cNvPr id="3" name="Title 2">
            <a:extLst>
              <a:ext uri="{FF2B5EF4-FFF2-40B4-BE49-F238E27FC236}">
                <a16:creationId xmlns:a16="http://schemas.microsoft.com/office/drawing/2014/main" id="{2BF8822B-5595-2E48-BB10-70F147C09B1C}"/>
              </a:ext>
            </a:extLst>
          </p:cNvPr>
          <p:cNvSpPr>
            <a:spLocks noGrp="1"/>
          </p:cNvSpPr>
          <p:nvPr>
            <p:ph type="title"/>
          </p:nvPr>
        </p:nvSpPr>
        <p:spPr/>
        <p:txBody>
          <a:bodyPr/>
          <a:lstStyle/>
          <a:p>
            <a:r>
              <a:rPr lang="en-GB" dirty="0"/>
              <a:t>Pragmatic Trial Methods </a:t>
            </a:r>
          </a:p>
        </p:txBody>
      </p:sp>
      <p:sp>
        <p:nvSpPr>
          <p:cNvPr id="4" name="TextBox 3">
            <a:extLst>
              <a:ext uri="{FF2B5EF4-FFF2-40B4-BE49-F238E27FC236}">
                <a16:creationId xmlns:a16="http://schemas.microsoft.com/office/drawing/2014/main" id="{76FCC2B4-62FA-5A45-AF81-F17A87C61818}"/>
              </a:ext>
            </a:extLst>
          </p:cNvPr>
          <p:cNvSpPr txBox="1"/>
          <p:nvPr/>
        </p:nvSpPr>
        <p:spPr>
          <a:xfrm>
            <a:off x="5699760" y="5074920"/>
            <a:ext cx="184731" cy="435184"/>
          </a:xfrm>
          <a:prstGeom prst="rect">
            <a:avLst/>
          </a:prstGeom>
          <a:noFill/>
        </p:spPr>
        <p:txBody>
          <a:bodyPr wrap="none" rtlCol="0">
            <a:spAutoFit/>
          </a:bodyPr>
          <a:lstStyle/>
          <a:p>
            <a:endParaRPr lang="en-GB" dirty="0"/>
          </a:p>
        </p:txBody>
      </p:sp>
      <p:grpSp>
        <p:nvGrpSpPr>
          <p:cNvPr id="11" name="Group 10">
            <a:extLst>
              <a:ext uri="{FF2B5EF4-FFF2-40B4-BE49-F238E27FC236}">
                <a16:creationId xmlns:a16="http://schemas.microsoft.com/office/drawing/2014/main" id="{533E858D-8614-3D47-A05E-BC0DE53D9459}"/>
              </a:ext>
            </a:extLst>
          </p:cNvPr>
          <p:cNvGrpSpPr/>
          <p:nvPr/>
        </p:nvGrpSpPr>
        <p:grpSpPr>
          <a:xfrm>
            <a:off x="5417820" y="4938019"/>
            <a:ext cx="2209800" cy="230832"/>
            <a:chOff x="5792125" y="4902597"/>
            <a:chExt cx="2209800" cy="230832"/>
          </a:xfrm>
        </p:grpSpPr>
        <p:sp>
          <p:nvSpPr>
            <p:cNvPr id="7" name="TextBox 6">
              <a:extLst>
                <a:ext uri="{FF2B5EF4-FFF2-40B4-BE49-F238E27FC236}">
                  <a16:creationId xmlns:a16="http://schemas.microsoft.com/office/drawing/2014/main" id="{2A92CC78-DC74-7147-A9A6-1C5F8806E6E0}"/>
                </a:ext>
              </a:extLst>
            </p:cNvPr>
            <p:cNvSpPr txBox="1"/>
            <p:nvPr/>
          </p:nvSpPr>
          <p:spPr>
            <a:xfrm>
              <a:off x="5792125" y="4902597"/>
              <a:ext cx="2209800" cy="230832"/>
            </a:xfrm>
            <a:prstGeom prst="rect">
              <a:avLst/>
            </a:prstGeom>
            <a:noFill/>
          </p:spPr>
          <p:txBody>
            <a:bodyPr wrap="square" rtlCol="0">
              <a:spAutoFit/>
            </a:bodyPr>
            <a:lstStyle/>
            <a:p>
              <a:r>
                <a:rPr lang="en-GB" sz="900" dirty="0"/>
                <a:t>Mean 		SD </a:t>
              </a:r>
            </a:p>
          </p:txBody>
        </p:sp>
        <p:cxnSp>
          <p:nvCxnSpPr>
            <p:cNvPr id="9" name="Straight Connector 8">
              <a:extLst>
                <a:ext uri="{FF2B5EF4-FFF2-40B4-BE49-F238E27FC236}">
                  <a16:creationId xmlns:a16="http://schemas.microsoft.com/office/drawing/2014/main" id="{A97720A7-C46F-1C4A-A298-844EE8AE61FA}"/>
                </a:ext>
              </a:extLst>
            </p:cNvPr>
            <p:cNvCxnSpPr/>
            <p:nvPr/>
          </p:nvCxnSpPr>
          <p:spPr>
            <a:xfrm>
              <a:off x="6294120" y="5025707"/>
              <a:ext cx="472440" cy="0"/>
            </a:xfrm>
            <a:prstGeom prst="line">
              <a:avLst/>
            </a:prstGeom>
            <a:ln w="28575"/>
            <a:effectLst/>
          </p:spPr>
          <p:style>
            <a:lnRef idx="2">
              <a:schemeClr val="accent1"/>
            </a:lnRef>
            <a:fillRef idx="0">
              <a:schemeClr val="accent1"/>
            </a:fillRef>
            <a:effectRef idx="1">
              <a:schemeClr val="accent1"/>
            </a:effectRef>
            <a:fontRef idx="minor">
              <a:schemeClr val="tx1"/>
            </a:fontRef>
          </p:style>
        </p:cxnSp>
      </p:grpSp>
      <p:sp>
        <p:nvSpPr>
          <p:cNvPr id="14" name="Rectangle 13">
            <a:extLst>
              <a:ext uri="{FF2B5EF4-FFF2-40B4-BE49-F238E27FC236}">
                <a16:creationId xmlns:a16="http://schemas.microsoft.com/office/drawing/2014/main" id="{98F44386-EB9F-E043-A3A1-4B02F1351502}"/>
              </a:ext>
            </a:extLst>
          </p:cNvPr>
          <p:cNvSpPr/>
          <p:nvPr/>
        </p:nvSpPr>
        <p:spPr>
          <a:xfrm>
            <a:off x="6936059" y="4992678"/>
            <a:ext cx="691561" cy="136901"/>
          </a:xfrm>
          <a:prstGeom prst="rect">
            <a:avLst/>
          </a:prstGeom>
          <a:solidFill>
            <a:srgbClr val="E4EF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440FF400-FDE6-2241-9407-C50870E1F9E2}"/>
                  </a:ext>
                </a:extLst>
              </p14:cNvPr>
              <p14:cNvContentPartPr/>
              <p14:nvPr/>
            </p14:nvContentPartPr>
            <p14:xfrm rot="10634424">
              <a:off x="4460787" y="3515871"/>
              <a:ext cx="940551" cy="707304"/>
            </p14:xfrm>
          </p:contentPart>
        </mc:Choice>
        <mc:Fallback xmlns="">
          <p:pic>
            <p:nvPicPr>
              <p:cNvPr id="8" name="Ink 7">
                <a:extLst>
                  <a:ext uri="{FF2B5EF4-FFF2-40B4-BE49-F238E27FC236}">
                    <a16:creationId xmlns:a16="http://schemas.microsoft.com/office/drawing/2014/main" id="{440FF400-FDE6-2241-9407-C50870E1F9E2}"/>
                  </a:ext>
                </a:extLst>
              </p:cNvPr>
              <p:cNvPicPr/>
              <p:nvPr/>
            </p:nvPicPr>
            <p:blipFill>
              <a:blip r:embed="rId5"/>
              <a:stretch>
                <a:fillRect/>
              </a:stretch>
            </p:blipFill>
            <p:spPr>
              <a:xfrm rot="10634424">
                <a:off x="4429843" y="3484915"/>
                <a:ext cx="1001719" cy="768496"/>
              </a:xfrm>
              <a:prstGeom prst="rect">
                <a:avLst/>
              </a:prstGeom>
            </p:spPr>
          </p:pic>
        </mc:Fallback>
      </mc:AlternateContent>
      <p:graphicFrame>
        <p:nvGraphicFramePr>
          <p:cNvPr id="12" name="Content Placeholder 3">
            <a:extLst>
              <a:ext uri="{FF2B5EF4-FFF2-40B4-BE49-F238E27FC236}">
                <a16:creationId xmlns:a16="http://schemas.microsoft.com/office/drawing/2014/main" id="{8A630A83-F9BF-E343-B3A6-BCBD56A028B5}"/>
              </a:ext>
            </a:extLst>
          </p:cNvPr>
          <p:cNvGraphicFramePr>
            <a:graphicFrameLocks/>
          </p:cNvGraphicFramePr>
          <p:nvPr>
            <p:extLst>
              <p:ext uri="{D42A27DB-BD31-4B8C-83A1-F6EECF244321}">
                <p14:modId xmlns:p14="http://schemas.microsoft.com/office/powerpoint/2010/main" val="587264920"/>
              </p:ext>
            </p:extLst>
          </p:nvPr>
        </p:nvGraphicFramePr>
        <p:xfrm>
          <a:off x="377190" y="2123928"/>
          <a:ext cx="3391922" cy="592023"/>
        </p:xfrm>
        <a:graphic>
          <a:graphicData uri="http://schemas.openxmlformats.org/drawingml/2006/table">
            <a:tbl>
              <a:tblPr firstRow="1" firstCol="1" bandRow="1">
                <a:tableStyleId>{93296810-A885-4BE3-A3E7-6D5BEEA58F35}</a:tableStyleId>
              </a:tblPr>
              <a:tblGrid>
                <a:gridCol w="1390248">
                  <a:extLst>
                    <a:ext uri="{9D8B030D-6E8A-4147-A177-3AD203B41FA5}">
                      <a16:colId xmlns:a16="http://schemas.microsoft.com/office/drawing/2014/main" val="2734752090"/>
                    </a:ext>
                  </a:extLst>
                </a:gridCol>
                <a:gridCol w="972725">
                  <a:extLst>
                    <a:ext uri="{9D8B030D-6E8A-4147-A177-3AD203B41FA5}">
                      <a16:colId xmlns:a16="http://schemas.microsoft.com/office/drawing/2014/main" val="2609477770"/>
                    </a:ext>
                  </a:extLst>
                </a:gridCol>
                <a:gridCol w="1028949">
                  <a:extLst>
                    <a:ext uri="{9D8B030D-6E8A-4147-A177-3AD203B41FA5}">
                      <a16:colId xmlns:a16="http://schemas.microsoft.com/office/drawing/2014/main" val="204137883"/>
                    </a:ext>
                  </a:extLst>
                </a:gridCol>
              </a:tblGrid>
              <a:tr h="318482">
                <a:tc>
                  <a:txBody>
                    <a:bodyPr/>
                    <a:lstStyle/>
                    <a:p>
                      <a:pPr indent="0" algn="l">
                        <a:lnSpc>
                          <a:spcPct val="150000"/>
                        </a:lnSpc>
                      </a:pPr>
                      <a:r>
                        <a:rPr lang="en-DE" sz="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PRECIS-2 ratings</a:t>
                      </a:r>
                    </a:p>
                  </a:txBody>
                  <a:tcPr marL="60474" marR="60474" marT="0" marB="0" anchor="ctr">
                    <a:solidFill>
                      <a:srgbClr val="2885CA"/>
                    </a:solidFill>
                  </a:tcPr>
                </a:tc>
                <a:tc>
                  <a:txBody>
                    <a:bodyPr/>
                    <a:lstStyle/>
                    <a:p>
                      <a:pPr indent="0" algn="ctr">
                        <a:lnSpc>
                          <a:spcPct val="150000"/>
                        </a:lnSpc>
                      </a:pPr>
                      <a:r>
                        <a:rPr lang="en-DE" sz="900" b="1" dirty="0">
                          <a:solidFill>
                            <a:schemeClr val="bg1"/>
                          </a:solidFill>
                          <a:effectLst/>
                          <a:latin typeface="+mn-lt"/>
                          <a:ea typeface="Times New Roman" panose="02020603050405020304" pitchFamily="18" charset="0"/>
                          <a:cs typeface="Arial" panose="020B0604020202020204" pitchFamily="34" charset="0"/>
                        </a:rPr>
                        <a:t>Mean</a:t>
                      </a:r>
                    </a:p>
                  </a:txBody>
                  <a:tcPr marL="60474" marR="60474" marT="0" marB="0" anchor="ctr">
                    <a:solidFill>
                      <a:srgbClr val="2885CA"/>
                    </a:solidFill>
                  </a:tcPr>
                </a:tc>
                <a:tc>
                  <a:txBody>
                    <a:bodyPr/>
                    <a:lstStyle/>
                    <a:p>
                      <a:pPr indent="0" algn="ctr">
                        <a:lnSpc>
                          <a:spcPct val="150000"/>
                        </a:lnSpc>
                      </a:pPr>
                      <a:r>
                        <a:rPr lang="en-DE" sz="900" b="1" dirty="0">
                          <a:solidFill>
                            <a:schemeClr val="bg1"/>
                          </a:solidFill>
                          <a:effectLst/>
                          <a:latin typeface="+mn-lt"/>
                          <a:ea typeface="Times New Roman" panose="02020603050405020304" pitchFamily="18" charset="0"/>
                          <a:cs typeface="Arial" panose="020B0604020202020204" pitchFamily="34" charset="0"/>
                        </a:rPr>
                        <a:t>SD</a:t>
                      </a:r>
                    </a:p>
                  </a:txBody>
                  <a:tcPr marL="60474" marR="60474" marT="0" marB="0" anchor="ctr">
                    <a:solidFill>
                      <a:srgbClr val="2885CA"/>
                    </a:solidFill>
                  </a:tcPr>
                </a:tc>
                <a:extLst>
                  <a:ext uri="{0D108BD9-81ED-4DB2-BD59-A6C34878D82A}">
                    <a16:rowId xmlns:a16="http://schemas.microsoft.com/office/drawing/2014/main" val="3465909921"/>
                  </a:ext>
                </a:extLst>
              </a:tr>
              <a:tr h="273541">
                <a:tc>
                  <a:txBody>
                    <a:bodyPr/>
                    <a:lstStyle/>
                    <a:p>
                      <a:pPr indent="0" algn="l">
                        <a:lnSpc>
                          <a:spcPct val="150000"/>
                        </a:lnSpc>
                      </a:pPr>
                      <a:r>
                        <a:rPr lang="en-US" sz="900" b="0" dirty="0">
                          <a:solidFill>
                            <a:schemeClr val="tx1"/>
                          </a:solidFill>
                          <a:effectLst/>
                          <a:latin typeface="+mn-lt"/>
                          <a:ea typeface="Times New Roman" panose="02020603050405020304" pitchFamily="18" charset="0"/>
                          <a:cs typeface="Arial" panose="020B0604020202020204" pitchFamily="34" charset="0"/>
                        </a:rPr>
                        <a:t>Follow-up</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0474" marR="60474" marT="0" marB="0" anchor="ctr">
                    <a:solidFill>
                      <a:srgbClr val="CBD9EC"/>
                    </a:solidFill>
                  </a:tcP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3.2</a:t>
                      </a:r>
                    </a:p>
                  </a:txBody>
                  <a:tcPr marL="60474" marR="60474" marT="0" marB="0" anchor="ct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1.3</a:t>
                      </a:r>
                    </a:p>
                  </a:txBody>
                  <a:tcPr marL="60474" marR="60474" marT="0" marB="0" anchor="ctr"/>
                </a:tc>
                <a:extLst>
                  <a:ext uri="{0D108BD9-81ED-4DB2-BD59-A6C34878D82A}">
                    <a16:rowId xmlns:a16="http://schemas.microsoft.com/office/drawing/2014/main" val="308736703"/>
                  </a:ext>
                </a:extLst>
              </a:tr>
            </a:tbl>
          </a:graphicData>
        </a:graphic>
      </p:graphicFrame>
    </p:spTree>
    <p:extLst>
      <p:ext uri="{BB962C8B-B14F-4D97-AF65-F5344CB8AC3E}">
        <p14:creationId xmlns:p14="http://schemas.microsoft.com/office/powerpoint/2010/main" val="240599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drawProgress</p:attrName>
                                        </p:attrNameLst>
                                      </p:cBhvr>
                                      <p:tavLst>
                                        <p:tav tm="0">
                                          <p:val>
                                            <p:fltVal val="0"/>
                                          </p:val>
                                        </p:tav>
                                        <p:tav tm="100000">
                                          <p:val>
                                            <p:fltVal val="1"/>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E3EE190-5556-9145-BD23-45BB3977E8D0}"/>
              </a:ext>
            </a:extLst>
          </p:cNvPr>
          <p:cNvPicPr>
            <a:picLocks noChangeAspect="1"/>
          </p:cNvPicPr>
          <p:nvPr/>
        </p:nvPicPr>
        <p:blipFill rotWithShape="1">
          <a:blip r:embed="rId3"/>
          <a:srcRect l="9808" t="11250" r="13225" b="8126"/>
          <a:stretch/>
        </p:blipFill>
        <p:spPr>
          <a:xfrm>
            <a:off x="3862415" y="1046426"/>
            <a:ext cx="5074920" cy="3985524"/>
          </a:xfrm>
          <a:prstGeom prst="rect">
            <a:avLst/>
          </a:prstGeom>
        </p:spPr>
      </p:pic>
      <p:sp>
        <p:nvSpPr>
          <p:cNvPr id="2" name="Content Placeholder 1">
            <a:extLst>
              <a:ext uri="{FF2B5EF4-FFF2-40B4-BE49-F238E27FC236}">
                <a16:creationId xmlns:a16="http://schemas.microsoft.com/office/drawing/2014/main" id="{482CF5C7-A929-3648-B895-F7D3FAA3F010}"/>
              </a:ext>
            </a:extLst>
          </p:cNvPr>
          <p:cNvSpPr>
            <a:spLocks noGrp="1"/>
          </p:cNvSpPr>
          <p:nvPr>
            <p:ph idx="11"/>
          </p:nvPr>
        </p:nvSpPr>
        <p:spPr>
          <a:xfrm>
            <a:off x="377190" y="1955486"/>
            <a:ext cx="3485225" cy="2903817"/>
          </a:xfrm>
        </p:spPr>
        <p:txBody>
          <a:bodyPr/>
          <a:lstStyle/>
          <a:p>
            <a:endParaRPr lang="en-GB" dirty="0"/>
          </a:p>
          <a:p>
            <a:endParaRPr lang="en-GB" dirty="0"/>
          </a:p>
          <a:p>
            <a:endParaRPr lang="en-GB" dirty="0"/>
          </a:p>
          <a:p>
            <a:endParaRPr lang="en-GB" dirty="0"/>
          </a:p>
          <a:p>
            <a:pPr marL="0" indent="0">
              <a:buNone/>
            </a:pPr>
            <a:endParaRPr lang="en-GB" dirty="0"/>
          </a:p>
          <a:p>
            <a:r>
              <a:rPr lang="en-GB" dirty="0"/>
              <a:t>Mainly patient-reported primary outcomes </a:t>
            </a:r>
          </a:p>
          <a:p>
            <a:r>
              <a:rPr lang="en-GB" dirty="0"/>
              <a:t>54% also employed objective outcomes </a:t>
            </a:r>
          </a:p>
          <a:p>
            <a:r>
              <a:rPr lang="en-GB" dirty="0"/>
              <a:t>No risk/benefit analysis </a:t>
            </a:r>
          </a:p>
          <a:p>
            <a:endParaRPr lang="en-GB" dirty="0"/>
          </a:p>
          <a:p>
            <a:r>
              <a:rPr lang="en-GB" dirty="0"/>
              <a:t>Intention-to-treat reported in 84% </a:t>
            </a:r>
          </a:p>
        </p:txBody>
      </p:sp>
      <p:sp>
        <p:nvSpPr>
          <p:cNvPr id="3" name="Title 2">
            <a:extLst>
              <a:ext uri="{FF2B5EF4-FFF2-40B4-BE49-F238E27FC236}">
                <a16:creationId xmlns:a16="http://schemas.microsoft.com/office/drawing/2014/main" id="{2BF8822B-5595-2E48-BB10-70F147C09B1C}"/>
              </a:ext>
            </a:extLst>
          </p:cNvPr>
          <p:cNvSpPr>
            <a:spLocks noGrp="1"/>
          </p:cNvSpPr>
          <p:nvPr>
            <p:ph type="title"/>
          </p:nvPr>
        </p:nvSpPr>
        <p:spPr/>
        <p:txBody>
          <a:bodyPr/>
          <a:lstStyle/>
          <a:p>
            <a:r>
              <a:rPr lang="en-GB" dirty="0"/>
              <a:t>Pragmatic Trial Methods </a:t>
            </a:r>
          </a:p>
        </p:txBody>
      </p:sp>
      <p:sp>
        <p:nvSpPr>
          <p:cNvPr id="4" name="TextBox 3">
            <a:extLst>
              <a:ext uri="{FF2B5EF4-FFF2-40B4-BE49-F238E27FC236}">
                <a16:creationId xmlns:a16="http://schemas.microsoft.com/office/drawing/2014/main" id="{76FCC2B4-62FA-5A45-AF81-F17A87C61818}"/>
              </a:ext>
            </a:extLst>
          </p:cNvPr>
          <p:cNvSpPr txBox="1"/>
          <p:nvPr/>
        </p:nvSpPr>
        <p:spPr>
          <a:xfrm>
            <a:off x="5699760" y="5074920"/>
            <a:ext cx="184731" cy="435184"/>
          </a:xfrm>
          <a:prstGeom prst="rect">
            <a:avLst/>
          </a:prstGeom>
          <a:noFill/>
        </p:spPr>
        <p:txBody>
          <a:bodyPr wrap="none" rtlCol="0">
            <a:spAutoFit/>
          </a:bodyPr>
          <a:lstStyle/>
          <a:p>
            <a:endParaRPr lang="en-GB" dirty="0"/>
          </a:p>
        </p:txBody>
      </p:sp>
      <p:grpSp>
        <p:nvGrpSpPr>
          <p:cNvPr id="11" name="Group 10">
            <a:extLst>
              <a:ext uri="{FF2B5EF4-FFF2-40B4-BE49-F238E27FC236}">
                <a16:creationId xmlns:a16="http://schemas.microsoft.com/office/drawing/2014/main" id="{533E858D-8614-3D47-A05E-BC0DE53D9459}"/>
              </a:ext>
            </a:extLst>
          </p:cNvPr>
          <p:cNvGrpSpPr/>
          <p:nvPr/>
        </p:nvGrpSpPr>
        <p:grpSpPr>
          <a:xfrm>
            <a:off x="5417820" y="4938019"/>
            <a:ext cx="2209800" cy="230832"/>
            <a:chOff x="5792125" y="4902597"/>
            <a:chExt cx="2209800" cy="230832"/>
          </a:xfrm>
        </p:grpSpPr>
        <p:sp>
          <p:nvSpPr>
            <p:cNvPr id="7" name="TextBox 6">
              <a:extLst>
                <a:ext uri="{FF2B5EF4-FFF2-40B4-BE49-F238E27FC236}">
                  <a16:creationId xmlns:a16="http://schemas.microsoft.com/office/drawing/2014/main" id="{2A92CC78-DC74-7147-A9A6-1C5F8806E6E0}"/>
                </a:ext>
              </a:extLst>
            </p:cNvPr>
            <p:cNvSpPr txBox="1"/>
            <p:nvPr/>
          </p:nvSpPr>
          <p:spPr>
            <a:xfrm>
              <a:off x="5792125" y="4902597"/>
              <a:ext cx="2209800" cy="230832"/>
            </a:xfrm>
            <a:prstGeom prst="rect">
              <a:avLst/>
            </a:prstGeom>
            <a:noFill/>
          </p:spPr>
          <p:txBody>
            <a:bodyPr wrap="square" rtlCol="0">
              <a:spAutoFit/>
            </a:bodyPr>
            <a:lstStyle/>
            <a:p>
              <a:r>
                <a:rPr lang="en-GB" sz="900" dirty="0"/>
                <a:t>Mean 		SD </a:t>
              </a:r>
            </a:p>
          </p:txBody>
        </p:sp>
        <p:cxnSp>
          <p:nvCxnSpPr>
            <p:cNvPr id="9" name="Straight Connector 8">
              <a:extLst>
                <a:ext uri="{FF2B5EF4-FFF2-40B4-BE49-F238E27FC236}">
                  <a16:creationId xmlns:a16="http://schemas.microsoft.com/office/drawing/2014/main" id="{A97720A7-C46F-1C4A-A298-844EE8AE61FA}"/>
                </a:ext>
              </a:extLst>
            </p:cNvPr>
            <p:cNvCxnSpPr/>
            <p:nvPr/>
          </p:nvCxnSpPr>
          <p:spPr>
            <a:xfrm>
              <a:off x="6294120" y="5025707"/>
              <a:ext cx="472440" cy="0"/>
            </a:xfrm>
            <a:prstGeom prst="line">
              <a:avLst/>
            </a:prstGeom>
            <a:ln w="28575"/>
            <a:effectLst/>
          </p:spPr>
          <p:style>
            <a:lnRef idx="2">
              <a:schemeClr val="accent1"/>
            </a:lnRef>
            <a:fillRef idx="0">
              <a:schemeClr val="accent1"/>
            </a:fillRef>
            <a:effectRef idx="1">
              <a:schemeClr val="accent1"/>
            </a:effectRef>
            <a:fontRef idx="minor">
              <a:schemeClr val="tx1"/>
            </a:fontRef>
          </p:style>
        </p:cxnSp>
      </p:grpSp>
      <p:sp>
        <p:nvSpPr>
          <p:cNvPr id="14" name="Rectangle 13">
            <a:extLst>
              <a:ext uri="{FF2B5EF4-FFF2-40B4-BE49-F238E27FC236}">
                <a16:creationId xmlns:a16="http://schemas.microsoft.com/office/drawing/2014/main" id="{98F44386-EB9F-E043-A3A1-4B02F1351502}"/>
              </a:ext>
            </a:extLst>
          </p:cNvPr>
          <p:cNvSpPr/>
          <p:nvPr/>
        </p:nvSpPr>
        <p:spPr>
          <a:xfrm>
            <a:off x="6936059" y="4992678"/>
            <a:ext cx="691561" cy="136901"/>
          </a:xfrm>
          <a:prstGeom prst="rect">
            <a:avLst/>
          </a:prstGeom>
          <a:solidFill>
            <a:srgbClr val="E4EF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12" name="Content Placeholder 3">
            <a:extLst>
              <a:ext uri="{FF2B5EF4-FFF2-40B4-BE49-F238E27FC236}">
                <a16:creationId xmlns:a16="http://schemas.microsoft.com/office/drawing/2014/main" id="{8A630A83-F9BF-E343-B3A6-BCBD56A028B5}"/>
              </a:ext>
            </a:extLst>
          </p:cNvPr>
          <p:cNvGraphicFramePr>
            <a:graphicFrameLocks/>
          </p:cNvGraphicFramePr>
          <p:nvPr>
            <p:extLst>
              <p:ext uri="{D42A27DB-BD31-4B8C-83A1-F6EECF244321}">
                <p14:modId xmlns:p14="http://schemas.microsoft.com/office/powerpoint/2010/main" val="1511159672"/>
              </p:ext>
            </p:extLst>
          </p:nvPr>
        </p:nvGraphicFramePr>
        <p:xfrm>
          <a:off x="377190" y="2123928"/>
          <a:ext cx="3391922" cy="865564"/>
        </p:xfrm>
        <a:graphic>
          <a:graphicData uri="http://schemas.openxmlformats.org/drawingml/2006/table">
            <a:tbl>
              <a:tblPr firstRow="1" firstCol="1" bandRow="1">
                <a:tableStyleId>{93296810-A885-4BE3-A3E7-6D5BEEA58F35}</a:tableStyleId>
              </a:tblPr>
              <a:tblGrid>
                <a:gridCol w="1390248">
                  <a:extLst>
                    <a:ext uri="{9D8B030D-6E8A-4147-A177-3AD203B41FA5}">
                      <a16:colId xmlns:a16="http://schemas.microsoft.com/office/drawing/2014/main" val="2734752090"/>
                    </a:ext>
                  </a:extLst>
                </a:gridCol>
                <a:gridCol w="972725">
                  <a:extLst>
                    <a:ext uri="{9D8B030D-6E8A-4147-A177-3AD203B41FA5}">
                      <a16:colId xmlns:a16="http://schemas.microsoft.com/office/drawing/2014/main" val="2609477770"/>
                    </a:ext>
                  </a:extLst>
                </a:gridCol>
                <a:gridCol w="1028949">
                  <a:extLst>
                    <a:ext uri="{9D8B030D-6E8A-4147-A177-3AD203B41FA5}">
                      <a16:colId xmlns:a16="http://schemas.microsoft.com/office/drawing/2014/main" val="204137883"/>
                    </a:ext>
                  </a:extLst>
                </a:gridCol>
              </a:tblGrid>
              <a:tr h="318482">
                <a:tc>
                  <a:txBody>
                    <a:bodyPr/>
                    <a:lstStyle/>
                    <a:p>
                      <a:pPr indent="0" algn="l">
                        <a:lnSpc>
                          <a:spcPct val="150000"/>
                        </a:lnSpc>
                      </a:pPr>
                      <a:r>
                        <a:rPr lang="en-DE" sz="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PRECIS-2 ratings</a:t>
                      </a:r>
                    </a:p>
                  </a:txBody>
                  <a:tcPr marL="60474" marR="60474" marT="0" marB="0" anchor="ctr">
                    <a:solidFill>
                      <a:srgbClr val="2885CA"/>
                    </a:solidFill>
                  </a:tcPr>
                </a:tc>
                <a:tc>
                  <a:txBody>
                    <a:bodyPr/>
                    <a:lstStyle/>
                    <a:p>
                      <a:pPr indent="0" algn="ctr">
                        <a:lnSpc>
                          <a:spcPct val="150000"/>
                        </a:lnSpc>
                      </a:pPr>
                      <a:r>
                        <a:rPr lang="en-DE" sz="900" b="1" dirty="0">
                          <a:solidFill>
                            <a:schemeClr val="bg1"/>
                          </a:solidFill>
                          <a:effectLst/>
                          <a:latin typeface="+mn-lt"/>
                          <a:ea typeface="Times New Roman" panose="02020603050405020304" pitchFamily="18" charset="0"/>
                          <a:cs typeface="Arial" panose="020B0604020202020204" pitchFamily="34" charset="0"/>
                        </a:rPr>
                        <a:t>Mean</a:t>
                      </a:r>
                    </a:p>
                  </a:txBody>
                  <a:tcPr marL="60474" marR="60474" marT="0" marB="0" anchor="ctr">
                    <a:solidFill>
                      <a:srgbClr val="2885CA"/>
                    </a:solidFill>
                  </a:tcPr>
                </a:tc>
                <a:tc>
                  <a:txBody>
                    <a:bodyPr/>
                    <a:lstStyle/>
                    <a:p>
                      <a:pPr indent="0" algn="ctr">
                        <a:lnSpc>
                          <a:spcPct val="150000"/>
                        </a:lnSpc>
                      </a:pPr>
                      <a:r>
                        <a:rPr lang="en-DE" sz="900" b="1" dirty="0">
                          <a:solidFill>
                            <a:schemeClr val="bg1"/>
                          </a:solidFill>
                          <a:effectLst/>
                          <a:latin typeface="+mn-lt"/>
                          <a:ea typeface="Times New Roman" panose="02020603050405020304" pitchFamily="18" charset="0"/>
                          <a:cs typeface="Arial" panose="020B0604020202020204" pitchFamily="34" charset="0"/>
                        </a:rPr>
                        <a:t>SD</a:t>
                      </a:r>
                    </a:p>
                  </a:txBody>
                  <a:tcPr marL="60474" marR="60474" marT="0" marB="0" anchor="ctr">
                    <a:solidFill>
                      <a:srgbClr val="2885CA"/>
                    </a:solidFill>
                  </a:tcPr>
                </a:tc>
                <a:extLst>
                  <a:ext uri="{0D108BD9-81ED-4DB2-BD59-A6C34878D82A}">
                    <a16:rowId xmlns:a16="http://schemas.microsoft.com/office/drawing/2014/main" val="3465909921"/>
                  </a:ext>
                </a:extLst>
              </a:tr>
              <a:tr h="273541">
                <a:tc>
                  <a:txBody>
                    <a:bodyPr/>
                    <a:lstStyle/>
                    <a:p>
                      <a:pPr indent="0" algn="l">
                        <a:lnSpc>
                          <a:spcPct val="150000"/>
                        </a:lnSpc>
                      </a:pPr>
                      <a:r>
                        <a:rPr lang="en-US" sz="900" b="0" dirty="0">
                          <a:solidFill>
                            <a:schemeClr val="tx1"/>
                          </a:solidFill>
                          <a:effectLst/>
                          <a:latin typeface="+mn-lt"/>
                          <a:ea typeface="Times New Roman" panose="02020603050405020304" pitchFamily="18" charset="0"/>
                          <a:cs typeface="Arial" panose="020B0604020202020204" pitchFamily="34" charset="0"/>
                        </a:rPr>
                        <a:t>Primary outcome</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0474" marR="60474" marT="0" marB="0" anchor="ctr">
                    <a:solidFill>
                      <a:srgbClr val="CBD9EC"/>
                    </a:solidFill>
                  </a:tcP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4.5</a:t>
                      </a:r>
                    </a:p>
                  </a:txBody>
                  <a:tcPr marL="60474" marR="60474" marT="0" marB="0" anchor="ct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1.0</a:t>
                      </a:r>
                    </a:p>
                  </a:txBody>
                  <a:tcPr marL="60474" marR="60474" marT="0" marB="0" anchor="ctr"/>
                </a:tc>
                <a:extLst>
                  <a:ext uri="{0D108BD9-81ED-4DB2-BD59-A6C34878D82A}">
                    <a16:rowId xmlns:a16="http://schemas.microsoft.com/office/drawing/2014/main" val="308736703"/>
                  </a:ext>
                </a:extLst>
              </a:tr>
              <a:tr h="273541">
                <a:tc>
                  <a:txBody>
                    <a:bodyPr/>
                    <a:lstStyle/>
                    <a:p>
                      <a:pPr indent="0" algn="l">
                        <a:lnSpc>
                          <a:spcPct val="150000"/>
                        </a:lnSpc>
                      </a:pPr>
                      <a:r>
                        <a:rPr lang="en-US" sz="900" b="0" dirty="0">
                          <a:solidFill>
                            <a:schemeClr val="tx1"/>
                          </a:solidFill>
                          <a:effectLst/>
                          <a:latin typeface="+mn-lt"/>
                          <a:ea typeface="Times New Roman" panose="02020603050405020304" pitchFamily="18" charset="0"/>
                          <a:cs typeface="Arial" panose="020B0604020202020204" pitchFamily="34" charset="0"/>
                        </a:rPr>
                        <a:t>Primary analysis </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0474" marR="60474" marT="0" marB="0" anchor="ctr">
                    <a:solidFill>
                      <a:srgbClr val="E7EEF7"/>
                    </a:solidFill>
                  </a:tcP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4.3</a:t>
                      </a:r>
                    </a:p>
                  </a:txBody>
                  <a:tcPr marL="60474" marR="60474" marT="0" marB="0" anchor="ctr"/>
                </a:tc>
                <a:tc>
                  <a:txBody>
                    <a:bodyPr/>
                    <a:lstStyle/>
                    <a:p>
                      <a:pPr indent="0" algn="ctr">
                        <a:lnSpc>
                          <a:spcPct val="150000"/>
                        </a:lnSpc>
                      </a:pPr>
                      <a:r>
                        <a:rPr lang="en-DE" sz="900" dirty="0">
                          <a:effectLst/>
                          <a:latin typeface="+mn-lt"/>
                          <a:ea typeface="Times New Roman" panose="02020603050405020304" pitchFamily="18" charset="0"/>
                          <a:cs typeface="Arial" panose="020B0604020202020204" pitchFamily="34" charset="0"/>
                        </a:rPr>
                        <a:t>1.3</a:t>
                      </a:r>
                    </a:p>
                  </a:txBody>
                  <a:tcPr marL="60474" marR="60474" marT="0" marB="0" anchor="ctr"/>
                </a:tc>
                <a:extLst>
                  <a:ext uri="{0D108BD9-81ED-4DB2-BD59-A6C34878D82A}">
                    <a16:rowId xmlns:a16="http://schemas.microsoft.com/office/drawing/2014/main" val="518378945"/>
                  </a:ext>
                </a:extLst>
              </a:tr>
            </a:tbl>
          </a:graphicData>
        </a:graphic>
      </p:graphicFrame>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D73973BD-8A0F-884C-A010-C9D871E394E8}"/>
                  </a:ext>
                </a:extLst>
              </p14:cNvPr>
              <p14:cNvContentPartPr/>
              <p14:nvPr/>
            </p14:nvContentPartPr>
            <p14:xfrm>
              <a:off x="3914492" y="2550609"/>
              <a:ext cx="986400" cy="330120"/>
            </p14:xfrm>
          </p:contentPart>
        </mc:Choice>
        <mc:Fallback xmlns="">
          <p:pic>
            <p:nvPicPr>
              <p:cNvPr id="6" name="Ink 5">
                <a:extLst>
                  <a:ext uri="{FF2B5EF4-FFF2-40B4-BE49-F238E27FC236}">
                    <a16:creationId xmlns:a16="http://schemas.microsoft.com/office/drawing/2014/main" id="{D73973BD-8A0F-884C-A010-C9D871E394E8}"/>
                  </a:ext>
                </a:extLst>
              </p:cNvPr>
              <p:cNvPicPr/>
              <p:nvPr/>
            </p:nvPicPr>
            <p:blipFill>
              <a:blip r:embed="rId5"/>
              <a:stretch>
                <a:fillRect/>
              </a:stretch>
            </p:blipFill>
            <p:spPr>
              <a:xfrm>
                <a:off x="3896852" y="2532969"/>
                <a:ext cx="1022040" cy="365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2C420134-0BC0-084F-9C7A-A07D2D683B11}"/>
                  </a:ext>
                </a:extLst>
              </p14:cNvPr>
              <p14:cNvContentPartPr/>
              <p14:nvPr/>
            </p14:nvContentPartPr>
            <p14:xfrm>
              <a:off x="4369172" y="1565289"/>
              <a:ext cx="1112040" cy="321480"/>
            </p14:xfrm>
          </p:contentPart>
        </mc:Choice>
        <mc:Fallback xmlns="">
          <p:pic>
            <p:nvPicPr>
              <p:cNvPr id="8" name="Ink 7">
                <a:extLst>
                  <a:ext uri="{FF2B5EF4-FFF2-40B4-BE49-F238E27FC236}">
                    <a16:creationId xmlns:a16="http://schemas.microsoft.com/office/drawing/2014/main" id="{2C420134-0BC0-084F-9C7A-A07D2D683B11}"/>
                  </a:ext>
                </a:extLst>
              </p:cNvPr>
              <p:cNvPicPr/>
              <p:nvPr/>
            </p:nvPicPr>
            <p:blipFill>
              <a:blip r:embed="rId7"/>
              <a:stretch>
                <a:fillRect/>
              </a:stretch>
            </p:blipFill>
            <p:spPr>
              <a:xfrm>
                <a:off x="4351172" y="1547649"/>
                <a:ext cx="1147680" cy="357120"/>
              </a:xfrm>
              <a:prstGeom prst="rect">
                <a:avLst/>
              </a:prstGeom>
            </p:spPr>
          </p:pic>
        </mc:Fallback>
      </mc:AlternateContent>
    </p:spTree>
    <p:extLst>
      <p:ext uri="{BB962C8B-B14F-4D97-AF65-F5344CB8AC3E}">
        <p14:creationId xmlns:p14="http://schemas.microsoft.com/office/powerpoint/2010/main" val="164984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drawProgress</p:attrName>
                                        </p:attrNameLst>
                                      </p:cBhvr>
                                      <p:tavLst>
                                        <p:tav tm="0">
                                          <p:val>
                                            <p:fltVal val="0"/>
                                          </p:val>
                                        </p:tav>
                                        <p:tav tm="100000">
                                          <p:val>
                                            <p:fltVal val="1"/>
                                          </p:val>
                                        </p:tav>
                                      </p:tavLst>
                                    </p:anim>
                                  </p:childTnLst>
                                </p:cTn>
                              </p:par>
                            </p:childTnLst>
                          </p:cTn>
                        </p:par>
                        <p:par>
                          <p:cTn id="8" fill="hold">
                            <p:stCondLst>
                              <p:cond delay="500"/>
                            </p:stCondLst>
                            <p:childTnLst>
                              <p:par>
                                <p:cTn id="9" presetID="63" presetClass="entr" presetSubtype="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drawProgress</p:attrName>
                                        </p:attrNameLst>
                                      </p:cBhvr>
                                      <p:tavLst>
                                        <p:tav tm="0">
                                          <p:val>
                                            <p:fltVal val="0"/>
                                          </p:val>
                                        </p:tav>
                                        <p:tav tm="100000">
                                          <p:val>
                                            <p:fltVal val="1"/>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6C35EB-2B32-7946-B1B9-57D6C8F10025}"/>
              </a:ext>
            </a:extLst>
          </p:cNvPr>
          <p:cNvSpPr>
            <a:spLocks noGrp="1"/>
          </p:cNvSpPr>
          <p:nvPr>
            <p:ph idx="11"/>
          </p:nvPr>
        </p:nvSpPr>
        <p:spPr>
          <a:xfrm>
            <a:off x="377191" y="1955486"/>
            <a:ext cx="2636523" cy="2903817"/>
          </a:xfrm>
        </p:spPr>
        <p:txBody>
          <a:bodyPr/>
          <a:lstStyle/>
          <a:p>
            <a:r>
              <a:rPr lang="en-GB" dirty="0"/>
              <a:t>Good reporting on generic CONSORT items</a:t>
            </a:r>
          </a:p>
          <a:p>
            <a:endParaRPr lang="en-GB" dirty="0"/>
          </a:p>
          <a:p>
            <a:r>
              <a:rPr lang="en-GB" dirty="0"/>
              <a:t>Deficits in reporting of generalizability items</a:t>
            </a:r>
          </a:p>
        </p:txBody>
      </p:sp>
      <p:sp>
        <p:nvSpPr>
          <p:cNvPr id="2" name="Title 1">
            <a:extLst>
              <a:ext uri="{FF2B5EF4-FFF2-40B4-BE49-F238E27FC236}">
                <a16:creationId xmlns:a16="http://schemas.microsoft.com/office/drawing/2014/main" id="{04B42C64-0C3F-D343-8F62-8235669F2DBB}"/>
              </a:ext>
            </a:extLst>
          </p:cNvPr>
          <p:cNvSpPr>
            <a:spLocks noGrp="1"/>
          </p:cNvSpPr>
          <p:nvPr>
            <p:ph type="title"/>
          </p:nvPr>
        </p:nvSpPr>
        <p:spPr/>
        <p:txBody>
          <a:bodyPr/>
          <a:lstStyle/>
          <a:p>
            <a:r>
              <a:rPr lang="en-GB" dirty="0"/>
              <a:t>Reporting in Pragmatic Trials </a:t>
            </a:r>
          </a:p>
        </p:txBody>
      </p:sp>
      <p:sp>
        <p:nvSpPr>
          <p:cNvPr id="7" name="Content Placeholder 6">
            <a:extLst>
              <a:ext uri="{FF2B5EF4-FFF2-40B4-BE49-F238E27FC236}">
                <a16:creationId xmlns:a16="http://schemas.microsoft.com/office/drawing/2014/main" id="{B2AEF836-BBA8-1B49-B4B8-9E3A4EF4444F}"/>
              </a:ext>
            </a:extLst>
          </p:cNvPr>
          <p:cNvSpPr>
            <a:spLocks noGrp="1"/>
          </p:cNvSpPr>
          <p:nvPr>
            <p:ph idx="12"/>
          </p:nvPr>
        </p:nvSpPr>
        <p:spPr/>
        <p:txBody>
          <a:bodyPr/>
          <a:lstStyle/>
          <a:p>
            <a:endParaRPr lang="en-GB"/>
          </a:p>
        </p:txBody>
      </p:sp>
      <p:sp>
        <p:nvSpPr>
          <p:cNvPr id="5" name="Slide Number Placeholder 4">
            <a:extLst>
              <a:ext uri="{FF2B5EF4-FFF2-40B4-BE49-F238E27FC236}">
                <a16:creationId xmlns:a16="http://schemas.microsoft.com/office/drawing/2014/main" id="{7E346EBE-BB52-8B4F-9686-00469781EBC6}"/>
              </a:ext>
            </a:extLst>
          </p:cNvPr>
          <p:cNvSpPr>
            <a:spLocks noGrp="1"/>
          </p:cNvSpPr>
          <p:nvPr>
            <p:ph type="sldNum" sz="quarter" idx="4294967295"/>
          </p:nvPr>
        </p:nvSpPr>
        <p:spPr>
          <a:xfrm>
            <a:off x="0" y="0"/>
            <a:ext cx="0" cy="0"/>
          </a:xfrm>
        </p:spPr>
        <p:txBody>
          <a:bodyPr/>
          <a:lstStyle/>
          <a:p>
            <a:fld id="{3A98EE3D-8CD1-4C3F-BD1C-C98C9596463C}" type="slidenum">
              <a:rPr lang="en-US" smtClean="0"/>
              <a:t>25</a:t>
            </a:fld>
            <a:endParaRPr lang="en-US" dirty="0"/>
          </a:p>
        </p:txBody>
      </p:sp>
      <p:graphicFrame>
        <p:nvGraphicFramePr>
          <p:cNvPr id="6" name="Chart 5">
            <a:extLst>
              <a:ext uri="{FF2B5EF4-FFF2-40B4-BE49-F238E27FC236}">
                <a16:creationId xmlns:a16="http://schemas.microsoft.com/office/drawing/2014/main" id="{5097DD5E-3DB5-3B48-B6BC-C1AA8203F9C0}"/>
              </a:ext>
            </a:extLst>
          </p:cNvPr>
          <p:cNvGraphicFramePr/>
          <p:nvPr>
            <p:extLst>
              <p:ext uri="{D42A27DB-BD31-4B8C-83A1-F6EECF244321}">
                <p14:modId xmlns:p14="http://schemas.microsoft.com/office/powerpoint/2010/main" val="333798300"/>
              </p:ext>
            </p:extLst>
          </p:nvPr>
        </p:nvGraphicFramePr>
        <p:xfrm>
          <a:off x="3322322" y="1535560"/>
          <a:ext cx="5673088" cy="4062286"/>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p14="http://schemas.microsoft.com/office/powerpoint/2010/main">
        <mc:Choice Requires="p14">
          <p:contentPart p14:bwMode="auto" r:id="rId4">
            <p14:nvContentPartPr>
              <p14:cNvPr id="22" name="Ink 21">
                <a:extLst>
                  <a:ext uri="{FF2B5EF4-FFF2-40B4-BE49-F238E27FC236}">
                    <a16:creationId xmlns:a16="http://schemas.microsoft.com/office/drawing/2014/main" id="{4EE5836A-B241-0F49-99F5-BC9D0F863719}"/>
                  </a:ext>
                </a:extLst>
              </p14:cNvPr>
              <p14:cNvContentPartPr/>
              <p14:nvPr/>
            </p14:nvContentPartPr>
            <p14:xfrm>
              <a:off x="6339102" y="1808555"/>
              <a:ext cx="443935" cy="2406734"/>
            </p14:xfrm>
          </p:contentPart>
        </mc:Choice>
        <mc:Fallback xmlns="">
          <p:pic>
            <p:nvPicPr>
              <p:cNvPr id="22" name="Ink 21">
                <a:extLst>
                  <a:ext uri="{FF2B5EF4-FFF2-40B4-BE49-F238E27FC236}">
                    <a16:creationId xmlns:a16="http://schemas.microsoft.com/office/drawing/2014/main" id="{4EE5836A-B241-0F49-99F5-BC9D0F863719}"/>
                  </a:ext>
                </a:extLst>
              </p:cNvPr>
              <p:cNvPicPr/>
              <p:nvPr/>
            </p:nvPicPr>
            <p:blipFill>
              <a:blip r:embed="rId5"/>
              <a:stretch>
                <a:fillRect/>
              </a:stretch>
            </p:blipFill>
            <p:spPr>
              <a:xfrm>
                <a:off x="6330101" y="1799554"/>
                <a:ext cx="461577" cy="242437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3" name="Ink 22">
                <a:extLst>
                  <a:ext uri="{FF2B5EF4-FFF2-40B4-BE49-F238E27FC236}">
                    <a16:creationId xmlns:a16="http://schemas.microsoft.com/office/drawing/2014/main" id="{AA3BBC08-D032-5C4C-8E20-309D01A0ACA1}"/>
                  </a:ext>
                </a:extLst>
              </p14:cNvPr>
              <p14:cNvContentPartPr/>
              <p14:nvPr/>
            </p14:nvContentPartPr>
            <p14:xfrm rot="10800000">
              <a:off x="6748103" y="1841769"/>
              <a:ext cx="443935" cy="2406734"/>
            </p14:xfrm>
          </p:contentPart>
        </mc:Choice>
        <mc:Fallback xmlns="">
          <p:pic>
            <p:nvPicPr>
              <p:cNvPr id="23" name="Ink 22">
                <a:extLst>
                  <a:ext uri="{FF2B5EF4-FFF2-40B4-BE49-F238E27FC236}">
                    <a16:creationId xmlns:a16="http://schemas.microsoft.com/office/drawing/2014/main" id="{AA3BBC08-D032-5C4C-8E20-309D01A0ACA1}"/>
                  </a:ext>
                </a:extLst>
              </p:cNvPr>
              <p:cNvPicPr/>
              <p:nvPr/>
            </p:nvPicPr>
            <p:blipFill>
              <a:blip r:embed="rId5"/>
              <a:stretch>
                <a:fillRect/>
              </a:stretch>
            </p:blipFill>
            <p:spPr>
              <a:xfrm rot="10800000">
                <a:off x="6739102" y="1832768"/>
                <a:ext cx="461577" cy="242437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4" name="Ink 23">
                <a:extLst>
                  <a:ext uri="{FF2B5EF4-FFF2-40B4-BE49-F238E27FC236}">
                    <a16:creationId xmlns:a16="http://schemas.microsoft.com/office/drawing/2014/main" id="{9D78E339-85A1-BA4B-ACE8-95A0F26AEBC4}"/>
                  </a:ext>
                </a:extLst>
              </p14:cNvPr>
              <p14:cNvContentPartPr/>
              <p14:nvPr/>
            </p14:nvContentPartPr>
            <p14:xfrm>
              <a:off x="7196066" y="1841769"/>
              <a:ext cx="412200" cy="2374920"/>
            </p14:xfrm>
          </p:contentPart>
        </mc:Choice>
        <mc:Fallback xmlns="">
          <p:pic>
            <p:nvPicPr>
              <p:cNvPr id="24" name="Ink 23">
                <a:extLst>
                  <a:ext uri="{FF2B5EF4-FFF2-40B4-BE49-F238E27FC236}">
                    <a16:creationId xmlns:a16="http://schemas.microsoft.com/office/drawing/2014/main" id="{9D78E339-85A1-BA4B-ACE8-95A0F26AEBC4}"/>
                  </a:ext>
                </a:extLst>
              </p:cNvPr>
              <p:cNvPicPr/>
              <p:nvPr/>
            </p:nvPicPr>
            <p:blipFill>
              <a:blip r:embed="rId8"/>
              <a:stretch>
                <a:fillRect/>
              </a:stretch>
            </p:blipFill>
            <p:spPr>
              <a:xfrm>
                <a:off x="7187066" y="1832770"/>
                <a:ext cx="429840" cy="239255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5" name="Ink 24">
                <a:extLst>
                  <a:ext uri="{FF2B5EF4-FFF2-40B4-BE49-F238E27FC236}">
                    <a16:creationId xmlns:a16="http://schemas.microsoft.com/office/drawing/2014/main" id="{89C54059-B8F6-6845-9D43-30039BDB2866}"/>
                  </a:ext>
                </a:extLst>
              </p14:cNvPr>
              <p14:cNvContentPartPr/>
              <p14:nvPr/>
            </p14:nvContentPartPr>
            <p14:xfrm>
              <a:off x="7984717" y="1797489"/>
              <a:ext cx="928080" cy="2463480"/>
            </p14:xfrm>
          </p:contentPart>
        </mc:Choice>
        <mc:Fallback xmlns="">
          <p:pic>
            <p:nvPicPr>
              <p:cNvPr id="25" name="Ink 24">
                <a:extLst>
                  <a:ext uri="{FF2B5EF4-FFF2-40B4-BE49-F238E27FC236}">
                    <a16:creationId xmlns:a16="http://schemas.microsoft.com/office/drawing/2014/main" id="{89C54059-B8F6-6845-9D43-30039BDB2866}"/>
                  </a:ext>
                </a:extLst>
              </p:cNvPr>
              <p:cNvPicPr/>
              <p:nvPr/>
            </p:nvPicPr>
            <p:blipFill>
              <a:blip r:embed="rId10"/>
              <a:stretch>
                <a:fillRect/>
              </a:stretch>
            </p:blipFill>
            <p:spPr>
              <a:xfrm>
                <a:off x="7975717" y="1788489"/>
                <a:ext cx="945720" cy="2481120"/>
              </a:xfrm>
              <a:prstGeom prst="rect">
                <a:avLst/>
              </a:prstGeom>
            </p:spPr>
          </p:pic>
        </mc:Fallback>
      </mc:AlternateContent>
    </p:spTree>
    <p:extLst>
      <p:ext uri="{BB962C8B-B14F-4D97-AF65-F5344CB8AC3E}">
        <p14:creationId xmlns:p14="http://schemas.microsoft.com/office/powerpoint/2010/main" val="35371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1000" fill="hold"/>
                                        <p:tgtEl>
                                          <p:spTgt spid="22"/>
                                        </p:tgtEl>
                                        <p:attrNameLst>
                                          <p:attrName>drawProgress</p:attrName>
                                        </p:attrNameLst>
                                      </p:cBhvr>
                                      <p:tavLst>
                                        <p:tav tm="0">
                                          <p:val>
                                            <p:fltVal val="0"/>
                                          </p:val>
                                        </p:tav>
                                        <p:tav tm="100000">
                                          <p:val>
                                            <p:fltVal val="1"/>
                                          </p:val>
                                        </p:tav>
                                      </p:tavLst>
                                    </p:anim>
                                  </p:childTnLst>
                                </p:cTn>
                              </p:par>
                            </p:childTnLst>
                          </p:cTn>
                        </p:par>
                      </p:childTnLst>
                    </p:cTn>
                  </p:par>
                  <p:par>
                    <p:cTn id="12" fill="hold">
                      <p:stCondLst>
                        <p:cond delay="indefinite"/>
                      </p:stCondLst>
                      <p:childTnLst>
                        <p:par>
                          <p:cTn id="13" fill="hold">
                            <p:stCondLst>
                              <p:cond delay="0"/>
                            </p:stCondLst>
                            <p:childTnLst>
                              <p:par>
                                <p:cTn id="14" presetID="9" presetClass="exit" presetSubtype="0" fill="hold" nodeType="clickEffect">
                                  <p:stCondLst>
                                    <p:cond delay="0"/>
                                  </p:stCondLst>
                                  <p:childTnLst>
                                    <p:animEffect transition="out" filter="dissolve">
                                      <p:cBhvr>
                                        <p:cTn id="15" dur="500"/>
                                        <p:tgtEl>
                                          <p:spTgt spid="22"/>
                                        </p:tgtEl>
                                      </p:cBhvr>
                                    </p:animEffect>
                                    <p:set>
                                      <p:cBhvr>
                                        <p:cTn id="16" dur="1" fill="hold">
                                          <p:stCondLst>
                                            <p:cond delay="499"/>
                                          </p:stCondLst>
                                        </p:cTn>
                                        <p:tgtEl>
                                          <p:spTgt spid="22"/>
                                        </p:tgtEl>
                                        <p:attrNameLst>
                                          <p:attrName>style.visibility</p:attrName>
                                        </p:attrNameLst>
                                      </p:cBhvr>
                                      <p:to>
                                        <p:strVal val="hidden"/>
                                      </p:to>
                                    </p:set>
                                  </p:childTnLst>
                                </p:cTn>
                              </p:par>
                              <p:par>
                                <p:cTn id="17" presetID="63"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000" fill="hold"/>
                                        <p:tgtEl>
                                          <p:spTgt spid="23"/>
                                        </p:tgtEl>
                                        <p:attrNameLst>
                                          <p:attrName>drawProgress</p:attrName>
                                        </p:attrNameLst>
                                      </p:cBhvr>
                                      <p:tavLst>
                                        <p:tav tm="0">
                                          <p:val>
                                            <p:fltVal val="0"/>
                                          </p:val>
                                        </p:tav>
                                        <p:tav tm="100000">
                                          <p:val>
                                            <p:fltVal val="1"/>
                                          </p:val>
                                        </p:tav>
                                      </p:tavLst>
                                    </p:anim>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nodeType="clickEffect">
                                  <p:stCondLst>
                                    <p:cond delay="0"/>
                                  </p:stCondLst>
                                  <p:childTnLst>
                                    <p:animEffect transition="out" filter="dissolv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par>
                                <p:cTn id="25" presetID="63"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drawProgress</p:attrName>
                                        </p:attrNameLst>
                                      </p:cBhvr>
                                      <p:tavLst>
                                        <p:tav tm="0">
                                          <p:val>
                                            <p:fltVal val="0"/>
                                          </p:val>
                                        </p:tav>
                                        <p:tav tm="100000">
                                          <p:val>
                                            <p:fltVal val="1"/>
                                          </p:val>
                                        </p:tav>
                                      </p:tavLst>
                                    </p:anim>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nodeType="clickEffect">
                                  <p:stCondLst>
                                    <p:cond delay="0"/>
                                  </p:stCondLst>
                                  <p:childTnLst>
                                    <p:animEffect transition="out" filter="dissolve">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par>
                                <p:cTn id="33" presetID="63"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2000" fill="hold"/>
                                        <p:tgtEl>
                                          <p:spTgt spid="25"/>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597E94-285E-B148-A420-12A72154A651}"/>
              </a:ext>
            </a:extLst>
          </p:cNvPr>
          <p:cNvSpPr>
            <a:spLocks noGrp="1"/>
          </p:cNvSpPr>
          <p:nvPr>
            <p:ph idx="11"/>
          </p:nvPr>
        </p:nvSpPr>
        <p:spPr/>
        <p:txBody>
          <a:bodyPr/>
          <a:lstStyle/>
          <a:p>
            <a:pPr>
              <a:lnSpc>
                <a:spcPts val="1660"/>
              </a:lnSpc>
            </a:pPr>
            <a:r>
              <a:rPr lang="en-GB" b="1" dirty="0"/>
              <a:t>No association </a:t>
            </a:r>
            <a:r>
              <a:rPr lang="en-GB" dirty="0"/>
              <a:t>between PRECIS-2 ratings and</a:t>
            </a:r>
          </a:p>
          <a:p>
            <a:pPr lvl="1">
              <a:lnSpc>
                <a:spcPts val="1660"/>
              </a:lnSpc>
            </a:pPr>
            <a:r>
              <a:rPr lang="en-GB" dirty="0"/>
              <a:t>Funding source</a:t>
            </a:r>
          </a:p>
          <a:p>
            <a:pPr lvl="1">
              <a:lnSpc>
                <a:spcPts val="1660"/>
              </a:lnSpc>
            </a:pPr>
            <a:r>
              <a:rPr lang="en-GB" dirty="0"/>
              <a:t>Number of trial </a:t>
            </a:r>
            <a:r>
              <a:rPr lang="en-GB" dirty="0" err="1"/>
              <a:t>centers</a:t>
            </a:r>
            <a:endParaRPr lang="en-GB" dirty="0"/>
          </a:p>
          <a:p>
            <a:pPr lvl="1">
              <a:lnSpc>
                <a:spcPts val="1660"/>
              </a:lnSpc>
            </a:pPr>
            <a:r>
              <a:rPr lang="en-GB" dirty="0"/>
              <a:t>Therapy type or pain category </a:t>
            </a:r>
          </a:p>
          <a:p>
            <a:pPr lvl="1">
              <a:lnSpc>
                <a:spcPts val="1660"/>
              </a:lnSpc>
            </a:pPr>
            <a:endParaRPr lang="en-GB" dirty="0"/>
          </a:p>
          <a:p>
            <a:pPr>
              <a:lnSpc>
                <a:spcPts val="1660"/>
              </a:lnSpc>
            </a:pPr>
            <a:r>
              <a:rPr lang="en-GB" b="1" dirty="0"/>
              <a:t>No association </a:t>
            </a:r>
            <a:r>
              <a:rPr lang="en-GB" dirty="0"/>
              <a:t>between participant blinding and </a:t>
            </a:r>
          </a:p>
          <a:p>
            <a:pPr lvl="1">
              <a:lnSpc>
                <a:spcPts val="1660"/>
              </a:lnSpc>
            </a:pPr>
            <a:r>
              <a:rPr lang="en-GB" dirty="0"/>
              <a:t>PRECIS-2 ratings</a:t>
            </a:r>
          </a:p>
          <a:p>
            <a:pPr lvl="1">
              <a:lnSpc>
                <a:spcPts val="1660"/>
              </a:lnSpc>
            </a:pPr>
            <a:r>
              <a:rPr lang="en-GB" dirty="0"/>
              <a:t>Funding source</a:t>
            </a:r>
          </a:p>
          <a:p>
            <a:pPr lvl="1">
              <a:lnSpc>
                <a:spcPts val="1660"/>
              </a:lnSpc>
            </a:pPr>
            <a:r>
              <a:rPr lang="en-GB" dirty="0"/>
              <a:t>Trial size </a:t>
            </a:r>
          </a:p>
          <a:p>
            <a:pPr lvl="1">
              <a:lnSpc>
                <a:spcPts val="1660"/>
              </a:lnSpc>
            </a:pPr>
            <a:r>
              <a:rPr lang="en-GB" dirty="0"/>
              <a:t>Analysis method </a:t>
            </a:r>
          </a:p>
          <a:p>
            <a:pPr lvl="1">
              <a:lnSpc>
                <a:spcPts val="1660"/>
              </a:lnSpc>
            </a:pPr>
            <a:endParaRPr lang="en-GB" dirty="0"/>
          </a:p>
          <a:p>
            <a:pPr>
              <a:lnSpc>
                <a:spcPts val="1660"/>
              </a:lnSpc>
            </a:pPr>
            <a:r>
              <a:rPr lang="en-GB" b="1" dirty="0"/>
              <a:t>Less attrition in larger trials </a:t>
            </a:r>
          </a:p>
        </p:txBody>
      </p:sp>
      <p:sp>
        <p:nvSpPr>
          <p:cNvPr id="6" name="Title 5">
            <a:extLst>
              <a:ext uri="{FF2B5EF4-FFF2-40B4-BE49-F238E27FC236}">
                <a16:creationId xmlns:a16="http://schemas.microsoft.com/office/drawing/2014/main" id="{33D9241D-AA2B-804E-BF53-867D7B0E06E0}"/>
              </a:ext>
            </a:extLst>
          </p:cNvPr>
          <p:cNvSpPr>
            <a:spLocks noGrp="1"/>
          </p:cNvSpPr>
          <p:nvPr>
            <p:ph type="title"/>
          </p:nvPr>
        </p:nvSpPr>
        <p:spPr/>
        <p:txBody>
          <a:bodyPr/>
          <a:lstStyle/>
          <a:p>
            <a:r>
              <a:rPr lang="en-GB" dirty="0"/>
              <a:t>Links between Pragmatism and Trial Features </a:t>
            </a:r>
          </a:p>
        </p:txBody>
      </p:sp>
      <p:sp>
        <p:nvSpPr>
          <p:cNvPr id="7" name="Content Placeholder 6">
            <a:extLst>
              <a:ext uri="{FF2B5EF4-FFF2-40B4-BE49-F238E27FC236}">
                <a16:creationId xmlns:a16="http://schemas.microsoft.com/office/drawing/2014/main" id="{95EFEFC5-5382-BC48-8C09-01333D18682F}"/>
              </a:ext>
            </a:extLst>
          </p:cNvPr>
          <p:cNvSpPr>
            <a:spLocks noGrp="1"/>
          </p:cNvSpPr>
          <p:nvPr>
            <p:ph idx="12"/>
          </p:nvPr>
        </p:nvSpPr>
        <p:spPr/>
        <p:txBody>
          <a:bodyPr/>
          <a:lstStyle/>
          <a:p>
            <a:endParaRPr lang="en-GB"/>
          </a:p>
        </p:txBody>
      </p:sp>
    </p:spTree>
    <p:extLst>
      <p:ext uri="{BB962C8B-B14F-4D97-AF65-F5344CB8AC3E}">
        <p14:creationId xmlns:p14="http://schemas.microsoft.com/office/powerpoint/2010/main" val="4226306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597E94-285E-B148-A420-12A72154A651}"/>
              </a:ext>
            </a:extLst>
          </p:cNvPr>
          <p:cNvSpPr>
            <a:spLocks noGrp="1"/>
          </p:cNvSpPr>
          <p:nvPr>
            <p:ph idx="11"/>
          </p:nvPr>
        </p:nvSpPr>
        <p:spPr/>
        <p:txBody>
          <a:bodyPr/>
          <a:lstStyle/>
          <a:p>
            <a:pPr marL="0" indent="0">
              <a:buNone/>
            </a:pPr>
            <a:r>
              <a:rPr lang="en-GB" b="1" dirty="0"/>
              <a:t>Subgroup Analyses </a:t>
            </a:r>
          </a:p>
          <a:p>
            <a:pPr marL="0" indent="0">
              <a:buNone/>
            </a:pPr>
            <a:endParaRPr lang="en-GB" b="1" dirty="0"/>
          </a:p>
          <a:p>
            <a:r>
              <a:rPr lang="en-GB" b="1" dirty="0"/>
              <a:t>Pharmacological vs. non-pharmacological </a:t>
            </a:r>
          </a:p>
          <a:p>
            <a:pPr lvl="1"/>
            <a:r>
              <a:rPr lang="en-GB" dirty="0"/>
              <a:t>No difference in overall PRECIS-2 ratings </a:t>
            </a:r>
          </a:p>
          <a:p>
            <a:pPr lvl="1"/>
            <a:r>
              <a:rPr lang="en-GB" dirty="0"/>
              <a:t>Less protocol flexibility in drug trials </a:t>
            </a:r>
          </a:p>
          <a:p>
            <a:pPr lvl="1"/>
            <a:endParaRPr lang="en-GB" dirty="0"/>
          </a:p>
          <a:p>
            <a:r>
              <a:rPr lang="en-GB" b="1" dirty="0"/>
              <a:t>Acute vs. chronic pain trials </a:t>
            </a:r>
          </a:p>
          <a:p>
            <a:pPr lvl="1"/>
            <a:r>
              <a:rPr lang="en-GB" dirty="0"/>
              <a:t>Higher overall pragmatism in acute trials</a:t>
            </a:r>
          </a:p>
          <a:p>
            <a:pPr lvl="1"/>
            <a:r>
              <a:rPr lang="en-GB" dirty="0"/>
              <a:t>More recruitment efforts in chronic pain trials </a:t>
            </a:r>
          </a:p>
        </p:txBody>
      </p:sp>
      <p:sp>
        <p:nvSpPr>
          <p:cNvPr id="6" name="Title 5">
            <a:extLst>
              <a:ext uri="{FF2B5EF4-FFF2-40B4-BE49-F238E27FC236}">
                <a16:creationId xmlns:a16="http://schemas.microsoft.com/office/drawing/2014/main" id="{33D9241D-AA2B-804E-BF53-867D7B0E06E0}"/>
              </a:ext>
            </a:extLst>
          </p:cNvPr>
          <p:cNvSpPr>
            <a:spLocks noGrp="1"/>
          </p:cNvSpPr>
          <p:nvPr>
            <p:ph type="title"/>
          </p:nvPr>
        </p:nvSpPr>
        <p:spPr/>
        <p:txBody>
          <a:bodyPr/>
          <a:lstStyle/>
          <a:p>
            <a:r>
              <a:rPr lang="en-GB" dirty="0"/>
              <a:t>Links between Pragmatism and Trial Features </a:t>
            </a:r>
          </a:p>
        </p:txBody>
      </p:sp>
      <p:sp>
        <p:nvSpPr>
          <p:cNvPr id="7" name="Content Placeholder 6">
            <a:extLst>
              <a:ext uri="{FF2B5EF4-FFF2-40B4-BE49-F238E27FC236}">
                <a16:creationId xmlns:a16="http://schemas.microsoft.com/office/drawing/2014/main" id="{95EFEFC5-5382-BC48-8C09-01333D18682F}"/>
              </a:ext>
            </a:extLst>
          </p:cNvPr>
          <p:cNvSpPr>
            <a:spLocks noGrp="1"/>
          </p:cNvSpPr>
          <p:nvPr>
            <p:ph idx="12"/>
          </p:nvPr>
        </p:nvSpPr>
        <p:spPr/>
        <p:txBody>
          <a:bodyPr/>
          <a:lstStyle/>
          <a:p>
            <a:endParaRPr lang="en-GB"/>
          </a:p>
        </p:txBody>
      </p:sp>
    </p:spTree>
    <p:extLst>
      <p:ext uri="{BB962C8B-B14F-4D97-AF65-F5344CB8AC3E}">
        <p14:creationId xmlns:p14="http://schemas.microsoft.com/office/powerpoint/2010/main" val="947342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311BD2A-657B-0942-B2AC-03151CBAA6BB}"/>
              </a:ext>
            </a:extLst>
          </p:cNvPr>
          <p:cNvSpPr>
            <a:spLocks noGrp="1"/>
          </p:cNvSpPr>
          <p:nvPr>
            <p:ph idx="11"/>
          </p:nvPr>
        </p:nvSpPr>
        <p:spPr>
          <a:xfrm>
            <a:off x="377190" y="1886237"/>
            <a:ext cx="4030887" cy="2903817"/>
          </a:xfrm>
        </p:spPr>
        <p:txBody>
          <a:bodyPr/>
          <a:lstStyle/>
          <a:p>
            <a:endParaRPr lang="en-GB" dirty="0"/>
          </a:p>
          <a:p>
            <a:endParaRPr lang="en-GB" dirty="0"/>
          </a:p>
          <a:p>
            <a:endParaRPr lang="en-GB" dirty="0"/>
          </a:p>
          <a:p>
            <a:pPr marL="0" indent="0">
              <a:buNone/>
            </a:pPr>
            <a:r>
              <a:rPr lang="en-GB" b="1" dirty="0"/>
              <a:t>Pragmatic trials in pain research…</a:t>
            </a:r>
          </a:p>
          <a:p>
            <a:r>
              <a:rPr lang="en-GB" dirty="0"/>
              <a:t>Exist and are relatively pragmatic </a:t>
            </a:r>
          </a:p>
          <a:p>
            <a:r>
              <a:rPr lang="en-GB" dirty="0"/>
              <a:t>Comply well with general reporting guidelines </a:t>
            </a:r>
          </a:p>
          <a:p>
            <a:r>
              <a:rPr lang="en-GB" dirty="0"/>
              <a:t>Musculoskeletal pain and non-drug interventions dominate</a:t>
            </a:r>
          </a:p>
          <a:p>
            <a:r>
              <a:rPr lang="en-GB" dirty="0"/>
              <a:t>Rarely industry-funded </a:t>
            </a:r>
          </a:p>
        </p:txBody>
      </p:sp>
      <p:sp>
        <p:nvSpPr>
          <p:cNvPr id="2" name="Title 1">
            <a:extLst>
              <a:ext uri="{FF2B5EF4-FFF2-40B4-BE49-F238E27FC236}">
                <a16:creationId xmlns:a16="http://schemas.microsoft.com/office/drawing/2014/main" id="{A77803BF-6151-9A41-A8DD-EF072D60ACAF}"/>
              </a:ext>
            </a:extLst>
          </p:cNvPr>
          <p:cNvSpPr>
            <a:spLocks noGrp="1"/>
          </p:cNvSpPr>
          <p:nvPr>
            <p:ph type="title"/>
          </p:nvPr>
        </p:nvSpPr>
        <p:spPr/>
        <p:txBody>
          <a:bodyPr/>
          <a:lstStyle/>
          <a:p>
            <a:r>
              <a:rPr lang="en-GB" dirty="0"/>
              <a:t>Summary and Discussion </a:t>
            </a:r>
          </a:p>
        </p:txBody>
      </p:sp>
      <p:pic>
        <p:nvPicPr>
          <p:cNvPr id="7" name="Content Placeholder 6" descr="A picture containing drawing&#10;&#10;Description automatically generated">
            <a:extLst>
              <a:ext uri="{FF2B5EF4-FFF2-40B4-BE49-F238E27FC236}">
                <a16:creationId xmlns:a16="http://schemas.microsoft.com/office/drawing/2014/main" id="{0DD786C9-830C-894C-9CF1-0ACE720D646D}"/>
              </a:ext>
            </a:extLst>
          </p:cNvPr>
          <p:cNvPicPr>
            <a:picLocks noGrp="1" noChangeAspect="1"/>
          </p:cNvPicPr>
          <p:nvPr>
            <p:ph idx="12"/>
          </p:nvPr>
        </p:nvPicPr>
        <p:blipFill>
          <a:blip r:embed="rId3">
            <a:extLst>
              <a:ext uri="{837473B0-CC2E-450A-ABE3-18F120FF3D39}">
                <a1611:picAttrSrcUrl xmlns:a1611="http://schemas.microsoft.com/office/drawing/2016/11/main" r:id="rId4"/>
              </a:ext>
            </a:extLst>
          </a:blip>
          <a:stretch>
            <a:fillRect/>
          </a:stretch>
        </p:blipFill>
        <p:spPr>
          <a:xfrm>
            <a:off x="4609173" y="1774753"/>
            <a:ext cx="826018" cy="821081"/>
          </a:xfrm>
        </p:spPr>
      </p:pic>
      <p:pic>
        <p:nvPicPr>
          <p:cNvPr id="10" name="Picture 9" descr="Shape, circle&#10;&#10;Description automatically generated">
            <a:extLst>
              <a:ext uri="{FF2B5EF4-FFF2-40B4-BE49-F238E27FC236}">
                <a16:creationId xmlns:a16="http://schemas.microsoft.com/office/drawing/2014/main" id="{313FC15F-9599-C647-8875-E298F86EA99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37210" y="1778292"/>
            <a:ext cx="826018" cy="753781"/>
          </a:xfrm>
          <a:prstGeom prst="rect">
            <a:avLst/>
          </a:prstGeom>
        </p:spPr>
      </p:pic>
      <p:sp>
        <p:nvSpPr>
          <p:cNvPr id="12" name="Content Placeholder 3">
            <a:extLst>
              <a:ext uri="{FF2B5EF4-FFF2-40B4-BE49-F238E27FC236}">
                <a16:creationId xmlns:a16="http://schemas.microsoft.com/office/drawing/2014/main" id="{954FC3D2-8C6A-5941-871A-A57E76D4821D}"/>
              </a:ext>
            </a:extLst>
          </p:cNvPr>
          <p:cNvSpPr txBox="1">
            <a:spLocks/>
          </p:cNvSpPr>
          <p:nvPr/>
        </p:nvSpPr>
        <p:spPr>
          <a:xfrm>
            <a:off x="4575903" y="1886236"/>
            <a:ext cx="4030887" cy="2903817"/>
          </a:xfrm>
          <a:prstGeom prst="rect">
            <a:avLst/>
          </a:prstGeom>
        </p:spPr>
        <p:txBody>
          <a:bodyPr vert="horz" lIns="0" tIns="0" rIns="0" bIns="0" rtlCol="0">
            <a:noAutofit/>
          </a:bodyPr>
          <a:lstStyle>
            <a:lvl1pPr marL="285747" indent="-285747" algn="l" defTabSz="380996" rtl="0" eaLnBrk="1" latinLnBrk="0" hangingPunct="1">
              <a:lnSpc>
                <a:spcPts val="1860"/>
              </a:lnSpc>
              <a:spcBef>
                <a:spcPct val="20000"/>
              </a:spcBef>
              <a:buClr>
                <a:srgbClr val="0085CA"/>
              </a:buClr>
              <a:buFont typeface="Arial"/>
              <a:buChar char="•"/>
              <a:defRPr sz="1300" kern="1200">
                <a:solidFill>
                  <a:schemeClr val="tx1"/>
                </a:solidFill>
                <a:latin typeface="Arial"/>
                <a:ea typeface="+mn-ea"/>
                <a:cs typeface="Arial"/>
              </a:defRPr>
            </a:lvl1pPr>
            <a:lvl2pPr marL="619119" indent="-238123" algn="l" defTabSz="380996" rtl="0" eaLnBrk="1" latinLnBrk="0" hangingPunct="1">
              <a:lnSpc>
                <a:spcPts val="1860"/>
              </a:lnSpc>
              <a:spcBef>
                <a:spcPct val="20000"/>
              </a:spcBef>
              <a:buClr>
                <a:srgbClr val="0085CA"/>
              </a:buClr>
              <a:buFont typeface="Arial"/>
              <a:buChar char="–"/>
              <a:defRPr sz="1200" kern="1200">
                <a:solidFill>
                  <a:schemeClr val="tx1"/>
                </a:solidFill>
                <a:latin typeface="Arial"/>
                <a:ea typeface="+mn-ea"/>
                <a:cs typeface="Arial"/>
              </a:defRPr>
            </a:lvl2pPr>
            <a:lvl3pPr marL="952490" indent="-190498" algn="l" defTabSz="380996" rtl="0" eaLnBrk="1" latinLnBrk="0" hangingPunct="1">
              <a:lnSpc>
                <a:spcPts val="1860"/>
              </a:lnSpc>
              <a:spcBef>
                <a:spcPct val="20000"/>
              </a:spcBef>
              <a:buClr>
                <a:srgbClr val="0085CA"/>
              </a:buClr>
              <a:buFont typeface="Arial"/>
              <a:buChar char="•"/>
              <a:defRPr sz="1000" kern="1200">
                <a:solidFill>
                  <a:schemeClr val="tx1"/>
                </a:solidFill>
                <a:latin typeface="Arial"/>
                <a:ea typeface="+mn-ea"/>
                <a:cs typeface="Arial"/>
              </a:defRPr>
            </a:lvl3pPr>
            <a:lvl4pPr marL="1333487" indent="-190498" algn="l" defTabSz="380996" rtl="0" eaLnBrk="1" latinLnBrk="0" hangingPunct="1">
              <a:lnSpc>
                <a:spcPts val="1860"/>
              </a:lnSpc>
              <a:spcBef>
                <a:spcPct val="20000"/>
              </a:spcBef>
              <a:buClr>
                <a:srgbClr val="0085CA"/>
              </a:buClr>
              <a:buFont typeface="Arial"/>
              <a:buChar char="–"/>
              <a:defRPr sz="1000" kern="1200">
                <a:solidFill>
                  <a:schemeClr val="tx1"/>
                </a:solidFill>
                <a:latin typeface="Arial"/>
                <a:ea typeface="+mn-ea"/>
                <a:cs typeface="Arial"/>
              </a:defRPr>
            </a:lvl4pPr>
            <a:lvl5pPr marL="1714483" indent="-190498" algn="l" defTabSz="380996" rtl="0" eaLnBrk="1" latinLnBrk="0" hangingPunct="1">
              <a:lnSpc>
                <a:spcPts val="1860"/>
              </a:lnSpc>
              <a:spcBef>
                <a:spcPct val="20000"/>
              </a:spcBef>
              <a:buClr>
                <a:srgbClr val="0085CA"/>
              </a:buClr>
              <a:buFont typeface="Arial"/>
              <a:buChar char="»"/>
              <a:defRPr sz="1000" kern="1200">
                <a:solidFill>
                  <a:schemeClr val="tx1"/>
                </a:solidFill>
                <a:latin typeface="Arial"/>
                <a:ea typeface="+mn-ea"/>
                <a:cs typeface="Arial"/>
              </a:defRPr>
            </a:lvl5pPr>
            <a:lvl6pPr marL="2095479" indent="-190498" algn="l" defTabSz="380996" rtl="0" eaLnBrk="1" latinLnBrk="0" hangingPunct="1">
              <a:spcBef>
                <a:spcPct val="20000"/>
              </a:spcBef>
              <a:buFont typeface="Arial"/>
              <a:buChar char="•"/>
              <a:defRPr sz="1667" kern="1200">
                <a:solidFill>
                  <a:schemeClr val="tx1"/>
                </a:solidFill>
                <a:latin typeface="+mn-lt"/>
                <a:ea typeface="+mn-ea"/>
                <a:cs typeface="+mn-cs"/>
              </a:defRPr>
            </a:lvl6pPr>
            <a:lvl7pPr marL="2476475" indent="-190498" algn="l" defTabSz="380996" rtl="0" eaLnBrk="1" latinLnBrk="0" hangingPunct="1">
              <a:spcBef>
                <a:spcPct val="20000"/>
              </a:spcBef>
              <a:buFont typeface="Arial"/>
              <a:buChar char="•"/>
              <a:defRPr sz="1667" kern="1200">
                <a:solidFill>
                  <a:schemeClr val="tx1"/>
                </a:solidFill>
                <a:latin typeface="+mn-lt"/>
                <a:ea typeface="+mn-ea"/>
                <a:cs typeface="+mn-cs"/>
              </a:defRPr>
            </a:lvl7pPr>
            <a:lvl8pPr marL="2857471" indent="-190498" algn="l" defTabSz="380996" rtl="0" eaLnBrk="1" latinLnBrk="0" hangingPunct="1">
              <a:spcBef>
                <a:spcPct val="20000"/>
              </a:spcBef>
              <a:buFont typeface="Arial"/>
              <a:buChar char="•"/>
              <a:defRPr sz="1667" kern="1200">
                <a:solidFill>
                  <a:schemeClr val="tx1"/>
                </a:solidFill>
                <a:latin typeface="+mn-lt"/>
                <a:ea typeface="+mn-ea"/>
                <a:cs typeface="+mn-cs"/>
              </a:defRPr>
            </a:lvl8pPr>
            <a:lvl9pPr marL="3238468" indent="-190498" algn="l" defTabSz="380996" rtl="0" eaLnBrk="1" latinLnBrk="0" hangingPunct="1">
              <a:spcBef>
                <a:spcPct val="20000"/>
              </a:spcBef>
              <a:buFont typeface="Arial"/>
              <a:buChar char="•"/>
              <a:defRPr sz="1667" kern="1200">
                <a:solidFill>
                  <a:schemeClr val="tx1"/>
                </a:solidFill>
                <a:latin typeface="+mn-lt"/>
                <a:ea typeface="+mn-ea"/>
                <a:cs typeface="+mn-cs"/>
              </a:defRPr>
            </a:lvl9pPr>
          </a:lstStyle>
          <a:p>
            <a:endParaRPr lang="en-GB" dirty="0"/>
          </a:p>
          <a:p>
            <a:endParaRPr lang="en-GB" dirty="0"/>
          </a:p>
          <a:p>
            <a:endParaRPr lang="en-GB" dirty="0"/>
          </a:p>
          <a:p>
            <a:r>
              <a:rPr lang="en-GB" dirty="0"/>
              <a:t>Challenges partly as in explanatory RCTs         (e.g., recruitment and retention) </a:t>
            </a:r>
          </a:p>
          <a:p>
            <a:pPr lvl="1"/>
            <a:r>
              <a:rPr lang="en-GB" dirty="0"/>
              <a:t>May interfere with pragmatic aims </a:t>
            </a:r>
          </a:p>
          <a:p>
            <a:r>
              <a:rPr lang="en-GB" dirty="0"/>
              <a:t>Generalizability can be frustrated by inappropriate reporting  </a:t>
            </a:r>
          </a:p>
          <a:p>
            <a:endParaRPr lang="en-GB" dirty="0"/>
          </a:p>
          <a:p>
            <a:pPr marL="0" indent="0">
              <a:buNone/>
            </a:pPr>
            <a:endParaRPr lang="en-GB" dirty="0"/>
          </a:p>
        </p:txBody>
      </p:sp>
    </p:spTree>
    <p:extLst>
      <p:ext uri="{BB962C8B-B14F-4D97-AF65-F5344CB8AC3E}">
        <p14:creationId xmlns:p14="http://schemas.microsoft.com/office/powerpoint/2010/main" val="140685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311BD2A-657B-0942-B2AC-03151CBAA6BB}"/>
              </a:ext>
            </a:extLst>
          </p:cNvPr>
          <p:cNvSpPr>
            <a:spLocks noGrp="1"/>
          </p:cNvSpPr>
          <p:nvPr>
            <p:ph idx="11"/>
          </p:nvPr>
        </p:nvSpPr>
        <p:spPr>
          <a:xfrm>
            <a:off x="377190" y="2086116"/>
            <a:ext cx="4030887" cy="2903817"/>
          </a:xfrm>
        </p:spPr>
        <p:txBody>
          <a:bodyPr/>
          <a:lstStyle/>
          <a:p>
            <a:endParaRPr lang="en-GB" dirty="0"/>
          </a:p>
          <a:p>
            <a:endParaRPr lang="en-GB" dirty="0"/>
          </a:p>
          <a:p>
            <a:endParaRPr lang="en-GB" dirty="0"/>
          </a:p>
          <a:p>
            <a:r>
              <a:rPr lang="en-GB" dirty="0"/>
              <a:t>Decide if and where we need more pragmatic trials </a:t>
            </a:r>
          </a:p>
          <a:p>
            <a:r>
              <a:rPr lang="en-GB" dirty="0"/>
              <a:t>Promote core features of pragmatic trial design (PRECIS-2 domains) </a:t>
            </a:r>
          </a:p>
          <a:p>
            <a:r>
              <a:rPr lang="en-GB" dirty="0"/>
              <a:t>Focus more on analysis methods </a:t>
            </a:r>
          </a:p>
          <a:p>
            <a:r>
              <a:rPr lang="en-GB" dirty="0"/>
              <a:t>Improve reporting </a:t>
            </a:r>
          </a:p>
        </p:txBody>
      </p:sp>
      <p:sp>
        <p:nvSpPr>
          <p:cNvPr id="2" name="Title 1">
            <a:extLst>
              <a:ext uri="{FF2B5EF4-FFF2-40B4-BE49-F238E27FC236}">
                <a16:creationId xmlns:a16="http://schemas.microsoft.com/office/drawing/2014/main" id="{A77803BF-6151-9A41-A8DD-EF072D60ACAF}"/>
              </a:ext>
            </a:extLst>
          </p:cNvPr>
          <p:cNvSpPr>
            <a:spLocks noGrp="1"/>
          </p:cNvSpPr>
          <p:nvPr>
            <p:ph type="title"/>
          </p:nvPr>
        </p:nvSpPr>
        <p:spPr/>
        <p:txBody>
          <a:bodyPr/>
          <a:lstStyle/>
          <a:p>
            <a:r>
              <a:rPr lang="en-GB" dirty="0"/>
              <a:t>Summary and Discussion </a:t>
            </a:r>
          </a:p>
        </p:txBody>
      </p:sp>
      <p:sp>
        <p:nvSpPr>
          <p:cNvPr id="12" name="Content Placeholder 3">
            <a:extLst>
              <a:ext uri="{FF2B5EF4-FFF2-40B4-BE49-F238E27FC236}">
                <a16:creationId xmlns:a16="http://schemas.microsoft.com/office/drawing/2014/main" id="{954FC3D2-8C6A-5941-871A-A57E76D4821D}"/>
              </a:ext>
            </a:extLst>
          </p:cNvPr>
          <p:cNvSpPr txBox="1">
            <a:spLocks/>
          </p:cNvSpPr>
          <p:nvPr/>
        </p:nvSpPr>
        <p:spPr>
          <a:xfrm>
            <a:off x="4575903" y="1955485"/>
            <a:ext cx="4030887" cy="2903817"/>
          </a:xfrm>
          <a:prstGeom prst="rect">
            <a:avLst/>
          </a:prstGeom>
        </p:spPr>
        <p:txBody>
          <a:bodyPr vert="horz" lIns="0" tIns="0" rIns="0" bIns="0" rtlCol="0">
            <a:noAutofit/>
          </a:bodyPr>
          <a:lstStyle>
            <a:lvl1pPr marL="285747" indent="-285747" algn="l" defTabSz="380996" rtl="0" eaLnBrk="1" latinLnBrk="0" hangingPunct="1">
              <a:lnSpc>
                <a:spcPts val="1860"/>
              </a:lnSpc>
              <a:spcBef>
                <a:spcPct val="20000"/>
              </a:spcBef>
              <a:buClr>
                <a:srgbClr val="0085CA"/>
              </a:buClr>
              <a:buFont typeface="Arial"/>
              <a:buChar char="•"/>
              <a:defRPr sz="1300" kern="1200">
                <a:solidFill>
                  <a:schemeClr val="tx1"/>
                </a:solidFill>
                <a:latin typeface="Arial"/>
                <a:ea typeface="+mn-ea"/>
                <a:cs typeface="Arial"/>
              </a:defRPr>
            </a:lvl1pPr>
            <a:lvl2pPr marL="619119" indent="-238123" algn="l" defTabSz="380996" rtl="0" eaLnBrk="1" latinLnBrk="0" hangingPunct="1">
              <a:lnSpc>
                <a:spcPts val="1860"/>
              </a:lnSpc>
              <a:spcBef>
                <a:spcPct val="20000"/>
              </a:spcBef>
              <a:buClr>
                <a:srgbClr val="0085CA"/>
              </a:buClr>
              <a:buFont typeface="Arial"/>
              <a:buChar char="–"/>
              <a:defRPr sz="1200" kern="1200">
                <a:solidFill>
                  <a:schemeClr val="tx1"/>
                </a:solidFill>
                <a:latin typeface="Arial"/>
                <a:ea typeface="+mn-ea"/>
                <a:cs typeface="Arial"/>
              </a:defRPr>
            </a:lvl2pPr>
            <a:lvl3pPr marL="952490" indent="-190498" algn="l" defTabSz="380996" rtl="0" eaLnBrk="1" latinLnBrk="0" hangingPunct="1">
              <a:lnSpc>
                <a:spcPts val="1860"/>
              </a:lnSpc>
              <a:spcBef>
                <a:spcPct val="20000"/>
              </a:spcBef>
              <a:buClr>
                <a:srgbClr val="0085CA"/>
              </a:buClr>
              <a:buFont typeface="Arial"/>
              <a:buChar char="•"/>
              <a:defRPr sz="1000" kern="1200">
                <a:solidFill>
                  <a:schemeClr val="tx1"/>
                </a:solidFill>
                <a:latin typeface="Arial"/>
                <a:ea typeface="+mn-ea"/>
                <a:cs typeface="Arial"/>
              </a:defRPr>
            </a:lvl3pPr>
            <a:lvl4pPr marL="1333487" indent="-190498" algn="l" defTabSz="380996" rtl="0" eaLnBrk="1" latinLnBrk="0" hangingPunct="1">
              <a:lnSpc>
                <a:spcPts val="1860"/>
              </a:lnSpc>
              <a:spcBef>
                <a:spcPct val="20000"/>
              </a:spcBef>
              <a:buClr>
                <a:srgbClr val="0085CA"/>
              </a:buClr>
              <a:buFont typeface="Arial"/>
              <a:buChar char="–"/>
              <a:defRPr sz="1000" kern="1200">
                <a:solidFill>
                  <a:schemeClr val="tx1"/>
                </a:solidFill>
                <a:latin typeface="Arial"/>
                <a:ea typeface="+mn-ea"/>
                <a:cs typeface="Arial"/>
              </a:defRPr>
            </a:lvl4pPr>
            <a:lvl5pPr marL="1714483" indent="-190498" algn="l" defTabSz="380996" rtl="0" eaLnBrk="1" latinLnBrk="0" hangingPunct="1">
              <a:lnSpc>
                <a:spcPts val="1860"/>
              </a:lnSpc>
              <a:spcBef>
                <a:spcPct val="20000"/>
              </a:spcBef>
              <a:buClr>
                <a:srgbClr val="0085CA"/>
              </a:buClr>
              <a:buFont typeface="Arial"/>
              <a:buChar char="»"/>
              <a:defRPr sz="1000" kern="1200">
                <a:solidFill>
                  <a:schemeClr val="tx1"/>
                </a:solidFill>
                <a:latin typeface="Arial"/>
                <a:ea typeface="+mn-ea"/>
                <a:cs typeface="Arial"/>
              </a:defRPr>
            </a:lvl5pPr>
            <a:lvl6pPr marL="2095479" indent="-190498" algn="l" defTabSz="380996" rtl="0" eaLnBrk="1" latinLnBrk="0" hangingPunct="1">
              <a:spcBef>
                <a:spcPct val="20000"/>
              </a:spcBef>
              <a:buFont typeface="Arial"/>
              <a:buChar char="•"/>
              <a:defRPr sz="1667" kern="1200">
                <a:solidFill>
                  <a:schemeClr val="tx1"/>
                </a:solidFill>
                <a:latin typeface="+mn-lt"/>
                <a:ea typeface="+mn-ea"/>
                <a:cs typeface="+mn-cs"/>
              </a:defRPr>
            </a:lvl6pPr>
            <a:lvl7pPr marL="2476475" indent="-190498" algn="l" defTabSz="380996" rtl="0" eaLnBrk="1" latinLnBrk="0" hangingPunct="1">
              <a:spcBef>
                <a:spcPct val="20000"/>
              </a:spcBef>
              <a:buFont typeface="Arial"/>
              <a:buChar char="•"/>
              <a:defRPr sz="1667" kern="1200">
                <a:solidFill>
                  <a:schemeClr val="tx1"/>
                </a:solidFill>
                <a:latin typeface="+mn-lt"/>
                <a:ea typeface="+mn-ea"/>
                <a:cs typeface="+mn-cs"/>
              </a:defRPr>
            </a:lvl7pPr>
            <a:lvl8pPr marL="2857471" indent="-190498" algn="l" defTabSz="380996" rtl="0" eaLnBrk="1" latinLnBrk="0" hangingPunct="1">
              <a:spcBef>
                <a:spcPct val="20000"/>
              </a:spcBef>
              <a:buFont typeface="Arial"/>
              <a:buChar char="•"/>
              <a:defRPr sz="1667" kern="1200">
                <a:solidFill>
                  <a:schemeClr val="tx1"/>
                </a:solidFill>
                <a:latin typeface="+mn-lt"/>
                <a:ea typeface="+mn-ea"/>
                <a:cs typeface="+mn-cs"/>
              </a:defRPr>
            </a:lvl8pPr>
            <a:lvl9pPr marL="3238468" indent="-190498" algn="l" defTabSz="380996" rtl="0" eaLnBrk="1" latinLnBrk="0" hangingPunct="1">
              <a:spcBef>
                <a:spcPct val="20000"/>
              </a:spcBef>
              <a:buFont typeface="Arial"/>
              <a:buChar char="•"/>
              <a:defRPr sz="1667" kern="1200">
                <a:solidFill>
                  <a:schemeClr val="tx1"/>
                </a:solidFill>
                <a:latin typeface="+mn-lt"/>
                <a:ea typeface="+mn-ea"/>
                <a:cs typeface="+mn-cs"/>
              </a:defRPr>
            </a:lvl9pPr>
          </a:lstStyle>
          <a:p>
            <a:endParaRPr lang="en-GB" dirty="0"/>
          </a:p>
          <a:p>
            <a:endParaRPr lang="en-GB" dirty="0"/>
          </a:p>
          <a:p>
            <a:endParaRPr lang="en-GB" dirty="0"/>
          </a:p>
        </p:txBody>
      </p:sp>
      <p:pic>
        <p:nvPicPr>
          <p:cNvPr id="5" name="Picture 4" descr="A drawing of a cartoon character&#10;&#10;Description automatically generated">
            <a:extLst>
              <a:ext uri="{FF2B5EF4-FFF2-40B4-BE49-F238E27FC236}">
                <a16:creationId xmlns:a16="http://schemas.microsoft.com/office/drawing/2014/main" id="{61D5B527-6C51-AB4E-B695-B1C51D7D095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37210" y="1789370"/>
            <a:ext cx="953481" cy="913193"/>
          </a:xfrm>
          <a:prstGeom prst="rect">
            <a:avLst/>
          </a:prstGeom>
        </p:spPr>
      </p:pic>
    </p:spTree>
    <p:extLst>
      <p:ext uri="{BB962C8B-B14F-4D97-AF65-F5344CB8AC3E}">
        <p14:creationId xmlns:p14="http://schemas.microsoft.com/office/powerpoint/2010/main" val="324401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9033830-624C-F345-9EBB-A63E04F02A49}"/>
              </a:ext>
            </a:extLst>
          </p:cNvPr>
          <p:cNvSpPr>
            <a:spLocks noGrp="1"/>
          </p:cNvSpPr>
          <p:nvPr>
            <p:ph idx="11"/>
          </p:nvPr>
        </p:nvSpPr>
        <p:spPr>
          <a:xfrm>
            <a:off x="377190" y="1955486"/>
            <a:ext cx="3439436" cy="2903817"/>
          </a:xfrm>
        </p:spPr>
        <p:txBody>
          <a:bodyPr/>
          <a:lstStyle/>
          <a:p>
            <a:r>
              <a:rPr lang="en-GB" b="1" dirty="0"/>
              <a:t>Pre-registered protocol </a:t>
            </a:r>
            <a:r>
              <a:rPr lang="en-GB" dirty="0">
                <a:solidFill>
                  <a:schemeClr val="tx1">
                    <a:lumMod val="50000"/>
                    <a:lumOff val="50000"/>
                  </a:schemeClr>
                </a:solidFill>
              </a:rPr>
              <a:t>(CRD42020178954</a:t>
            </a:r>
            <a:r>
              <a:rPr lang="en-DE" dirty="0">
                <a:solidFill>
                  <a:schemeClr val="tx1">
                    <a:lumMod val="50000"/>
                    <a:lumOff val="50000"/>
                  </a:schemeClr>
                </a:solidFill>
              </a:rPr>
              <a:t>)</a:t>
            </a:r>
            <a:endParaRPr lang="en-GB" dirty="0">
              <a:solidFill>
                <a:schemeClr val="tx1">
                  <a:lumMod val="50000"/>
                  <a:lumOff val="50000"/>
                </a:schemeClr>
              </a:solidFill>
            </a:endParaRPr>
          </a:p>
          <a:p>
            <a:endParaRPr lang="en-GB" dirty="0"/>
          </a:p>
          <a:p>
            <a:r>
              <a:rPr lang="en-GB" b="1" dirty="0"/>
              <a:t>Systematic search </a:t>
            </a:r>
          </a:p>
          <a:p>
            <a:pPr lvl="1"/>
            <a:r>
              <a:rPr lang="en-GB" dirty="0"/>
              <a:t>Screening &amp; data extraction: in duplicate </a:t>
            </a:r>
          </a:p>
          <a:p>
            <a:endParaRPr lang="en-GB" dirty="0"/>
          </a:p>
          <a:p>
            <a:r>
              <a:rPr lang="en-GB" b="1" dirty="0"/>
              <a:t>Data extraction</a:t>
            </a:r>
          </a:p>
          <a:p>
            <a:pPr lvl="1"/>
            <a:r>
              <a:rPr lang="en-GB" dirty="0"/>
              <a:t>(Pragmatic) Trial methods</a:t>
            </a:r>
          </a:p>
          <a:p>
            <a:pPr lvl="1"/>
            <a:r>
              <a:rPr lang="en-GB" dirty="0"/>
              <a:t>Internal validity </a:t>
            </a:r>
          </a:p>
          <a:p>
            <a:pPr lvl="1"/>
            <a:r>
              <a:rPr lang="en-GB" dirty="0"/>
              <a:t>Discussion &amp; contextualisation</a:t>
            </a:r>
          </a:p>
          <a:p>
            <a:endParaRPr lang="en-GB" dirty="0"/>
          </a:p>
        </p:txBody>
      </p:sp>
      <p:sp>
        <p:nvSpPr>
          <p:cNvPr id="2" name="Title 1">
            <a:extLst>
              <a:ext uri="{FF2B5EF4-FFF2-40B4-BE49-F238E27FC236}">
                <a16:creationId xmlns:a16="http://schemas.microsoft.com/office/drawing/2014/main" id="{411DFCD6-9702-0140-97FF-002CE6B17206}"/>
              </a:ext>
            </a:extLst>
          </p:cNvPr>
          <p:cNvSpPr>
            <a:spLocks noGrp="1"/>
          </p:cNvSpPr>
          <p:nvPr>
            <p:ph type="title"/>
          </p:nvPr>
        </p:nvSpPr>
        <p:spPr/>
        <p:txBody>
          <a:bodyPr/>
          <a:lstStyle/>
          <a:p>
            <a:r>
              <a:rPr lang="en-GB" dirty="0"/>
              <a:t>Systematic Review Methods </a:t>
            </a:r>
          </a:p>
        </p:txBody>
      </p:sp>
      <p:graphicFrame>
        <p:nvGraphicFramePr>
          <p:cNvPr id="5" name="Content Placeholder 6">
            <a:extLst>
              <a:ext uri="{FF2B5EF4-FFF2-40B4-BE49-F238E27FC236}">
                <a16:creationId xmlns:a16="http://schemas.microsoft.com/office/drawing/2014/main" id="{7BD405C7-1E79-C940-86DE-250D4849D0C4}"/>
              </a:ext>
            </a:extLst>
          </p:cNvPr>
          <p:cNvGraphicFramePr>
            <a:graphicFrameLocks/>
          </p:cNvGraphicFramePr>
          <p:nvPr>
            <p:extLst>
              <p:ext uri="{D42A27DB-BD31-4B8C-83A1-F6EECF244321}">
                <p14:modId xmlns:p14="http://schemas.microsoft.com/office/powerpoint/2010/main" val="3837130263"/>
              </p:ext>
            </p:extLst>
          </p:nvPr>
        </p:nvGraphicFramePr>
        <p:xfrm>
          <a:off x="3969834" y="2079527"/>
          <a:ext cx="4919640" cy="2073049"/>
        </p:xfrm>
        <a:graphic>
          <a:graphicData uri="http://schemas.openxmlformats.org/drawingml/2006/table">
            <a:tbl>
              <a:tblPr firstRow="1" firstCol="1" bandRow="1">
                <a:tableStyleId>{93296810-A885-4BE3-A3E7-6D5BEEA58F35}</a:tableStyleId>
              </a:tblPr>
              <a:tblGrid>
                <a:gridCol w="819940">
                  <a:extLst>
                    <a:ext uri="{9D8B030D-6E8A-4147-A177-3AD203B41FA5}">
                      <a16:colId xmlns:a16="http://schemas.microsoft.com/office/drawing/2014/main" val="4128998073"/>
                    </a:ext>
                  </a:extLst>
                </a:gridCol>
                <a:gridCol w="819940">
                  <a:extLst>
                    <a:ext uri="{9D8B030D-6E8A-4147-A177-3AD203B41FA5}">
                      <a16:colId xmlns:a16="http://schemas.microsoft.com/office/drawing/2014/main" val="420702845"/>
                    </a:ext>
                  </a:extLst>
                </a:gridCol>
                <a:gridCol w="819940">
                  <a:extLst>
                    <a:ext uri="{9D8B030D-6E8A-4147-A177-3AD203B41FA5}">
                      <a16:colId xmlns:a16="http://schemas.microsoft.com/office/drawing/2014/main" val="3568405489"/>
                    </a:ext>
                  </a:extLst>
                </a:gridCol>
                <a:gridCol w="819940">
                  <a:extLst>
                    <a:ext uri="{9D8B030D-6E8A-4147-A177-3AD203B41FA5}">
                      <a16:colId xmlns:a16="http://schemas.microsoft.com/office/drawing/2014/main" val="493900925"/>
                    </a:ext>
                  </a:extLst>
                </a:gridCol>
                <a:gridCol w="819940">
                  <a:extLst>
                    <a:ext uri="{9D8B030D-6E8A-4147-A177-3AD203B41FA5}">
                      <a16:colId xmlns:a16="http://schemas.microsoft.com/office/drawing/2014/main" val="589033369"/>
                    </a:ext>
                  </a:extLst>
                </a:gridCol>
                <a:gridCol w="819940">
                  <a:extLst>
                    <a:ext uri="{9D8B030D-6E8A-4147-A177-3AD203B41FA5}">
                      <a16:colId xmlns:a16="http://schemas.microsoft.com/office/drawing/2014/main" val="3768176334"/>
                    </a:ext>
                  </a:extLst>
                </a:gridCol>
              </a:tblGrid>
              <a:tr h="407196">
                <a:tc>
                  <a:txBody>
                    <a:bodyPr/>
                    <a:lstStyle/>
                    <a:p>
                      <a:pPr algn="ctr"/>
                      <a:r>
                        <a:rPr lang="en-GB" sz="850" dirty="0">
                          <a:solidFill>
                            <a:schemeClr val="bg1"/>
                          </a:solidFill>
                        </a:rPr>
                        <a:t>Population</a:t>
                      </a:r>
                    </a:p>
                  </a:txBody>
                  <a:tcPr anchor="ctr">
                    <a:solidFill>
                      <a:schemeClr val="accent1"/>
                    </a:solidFill>
                  </a:tcPr>
                </a:tc>
                <a:tc>
                  <a:txBody>
                    <a:bodyPr/>
                    <a:lstStyle/>
                    <a:p>
                      <a:pPr algn="ctr"/>
                      <a:r>
                        <a:rPr lang="en-GB" sz="850" dirty="0">
                          <a:solidFill>
                            <a:schemeClr val="bg1"/>
                          </a:solidFill>
                        </a:rPr>
                        <a:t>Intervention</a:t>
                      </a:r>
                    </a:p>
                  </a:txBody>
                  <a:tcPr anchor="ctr">
                    <a:solidFill>
                      <a:schemeClr val="accent1"/>
                    </a:solidFill>
                  </a:tcPr>
                </a:tc>
                <a:tc>
                  <a:txBody>
                    <a:bodyPr/>
                    <a:lstStyle/>
                    <a:p>
                      <a:pPr algn="ctr"/>
                      <a:r>
                        <a:rPr lang="en-GB" sz="850" dirty="0">
                          <a:solidFill>
                            <a:schemeClr val="bg1"/>
                          </a:solidFill>
                        </a:rPr>
                        <a:t>Comparator</a:t>
                      </a:r>
                    </a:p>
                  </a:txBody>
                  <a:tcPr anchor="ctr">
                    <a:solidFill>
                      <a:schemeClr val="accent1"/>
                    </a:solidFill>
                  </a:tcPr>
                </a:tc>
                <a:tc>
                  <a:txBody>
                    <a:bodyPr/>
                    <a:lstStyle/>
                    <a:p>
                      <a:pPr algn="ctr"/>
                      <a:r>
                        <a:rPr lang="en-GB" sz="850" dirty="0">
                          <a:solidFill>
                            <a:schemeClr val="bg1"/>
                          </a:solidFill>
                        </a:rPr>
                        <a:t>Outcomes</a:t>
                      </a:r>
                    </a:p>
                  </a:txBody>
                  <a:tcPr anchor="ctr">
                    <a:solidFill>
                      <a:schemeClr val="accent1"/>
                    </a:solidFill>
                  </a:tcPr>
                </a:tc>
                <a:tc>
                  <a:txBody>
                    <a:bodyPr/>
                    <a:lstStyle/>
                    <a:p>
                      <a:pPr algn="ctr"/>
                      <a:r>
                        <a:rPr lang="en-GB" sz="850" dirty="0">
                          <a:solidFill>
                            <a:schemeClr val="bg1"/>
                          </a:solidFill>
                        </a:rPr>
                        <a:t>Study design</a:t>
                      </a:r>
                    </a:p>
                  </a:txBody>
                  <a:tcPr anchor="ctr">
                    <a:solidFill>
                      <a:schemeClr val="accent1"/>
                    </a:solidFill>
                  </a:tcPr>
                </a:tc>
                <a:tc>
                  <a:txBody>
                    <a:bodyPr/>
                    <a:lstStyle/>
                    <a:p>
                      <a:pPr algn="ctr"/>
                      <a:r>
                        <a:rPr lang="en-GB" sz="850" dirty="0">
                          <a:solidFill>
                            <a:schemeClr val="bg1"/>
                          </a:solidFill>
                        </a:rPr>
                        <a:t>Other</a:t>
                      </a:r>
                    </a:p>
                  </a:txBody>
                  <a:tcPr anchor="ctr">
                    <a:solidFill>
                      <a:schemeClr val="accent1"/>
                    </a:solidFill>
                  </a:tcPr>
                </a:tc>
                <a:extLst>
                  <a:ext uri="{0D108BD9-81ED-4DB2-BD59-A6C34878D82A}">
                    <a16:rowId xmlns:a16="http://schemas.microsoft.com/office/drawing/2014/main" val="467939710"/>
                  </a:ext>
                </a:extLst>
              </a:tr>
              <a:tr h="925551">
                <a:tc>
                  <a:txBody>
                    <a:bodyPr/>
                    <a:lstStyle/>
                    <a:p>
                      <a:pPr algn="l"/>
                      <a:r>
                        <a:rPr lang="en-GB" sz="950" b="0" dirty="0">
                          <a:solidFill>
                            <a:schemeClr val="tx1"/>
                          </a:solidFill>
                        </a:rPr>
                        <a:t>Clinical pain</a:t>
                      </a:r>
                    </a:p>
                  </a:txBody>
                  <a:tcPr>
                    <a:solidFill>
                      <a:srgbClr val="E7EEF7"/>
                    </a:solidFill>
                  </a:tcPr>
                </a:tc>
                <a:tc>
                  <a:txBody>
                    <a:bodyPr/>
                    <a:lstStyle/>
                    <a:p>
                      <a:pPr algn="l"/>
                      <a:r>
                        <a:rPr lang="en-GB" sz="950" b="0" dirty="0">
                          <a:solidFill>
                            <a:schemeClr val="tx1"/>
                          </a:solidFill>
                        </a:rPr>
                        <a:t>Any </a:t>
                      </a:r>
                    </a:p>
                  </a:txBody>
                  <a:tcPr>
                    <a:solidFill>
                      <a:srgbClr val="E7EEF7"/>
                    </a:solidFill>
                  </a:tcPr>
                </a:tc>
                <a:tc>
                  <a:txBody>
                    <a:bodyPr/>
                    <a:lstStyle/>
                    <a:p>
                      <a:pPr algn="l"/>
                      <a:r>
                        <a:rPr lang="en-GB" sz="950" b="0" dirty="0">
                          <a:solidFill>
                            <a:schemeClr val="tx1"/>
                          </a:solidFill>
                        </a:rPr>
                        <a:t>Any </a:t>
                      </a:r>
                    </a:p>
                    <a:p>
                      <a:pPr algn="l"/>
                      <a:endParaRPr lang="en-GB" sz="400" b="0" dirty="0">
                        <a:solidFill>
                          <a:schemeClr val="tx1"/>
                        </a:solidFill>
                      </a:endParaRPr>
                    </a:p>
                    <a:p>
                      <a:pPr algn="l"/>
                      <a:r>
                        <a:rPr lang="en-GB" sz="950" b="0" dirty="0">
                          <a:solidFill>
                            <a:schemeClr val="tx1"/>
                          </a:solidFill>
                        </a:rPr>
                        <a:t>(excl. within-patient controls)</a:t>
                      </a:r>
                    </a:p>
                  </a:txBody>
                  <a:tcPr>
                    <a:solidFill>
                      <a:srgbClr val="E7EEF7"/>
                    </a:solidFill>
                  </a:tcPr>
                </a:tc>
                <a:tc>
                  <a:txBody>
                    <a:bodyPr/>
                    <a:lstStyle/>
                    <a:p>
                      <a:pPr algn="l"/>
                      <a:r>
                        <a:rPr lang="en-GB" sz="950" b="0" dirty="0">
                          <a:solidFill>
                            <a:schemeClr val="tx1"/>
                          </a:solidFill>
                        </a:rPr>
                        <a:t>Pain-related</a:t>
                      </a:r>
                    </a:p>
                  </a:txBody>
                  <a:tcPr>
                    <a:solidFill>
                      <a:srgbClr val="E7EEF7"/>
                    </a:solidFill>
                  </a:tcPr>
                </a:tc>
                <a:tc>
                  <a:txBody>
                    <a:bodyPr/>
                    <a:lstStyle/>
                    <a:p>
                      <a:pPr algn="l"/>
                      <a:r>
                        <a:rPr lang="en-GB" sz="950" b="0" dirty="0">
                          <a:solidFill>
                            <a:schemeClr val="tx1"/>
                          </a:solidFill>
                        </a:rPr>
                        <a:t>Prospective RCTs</a:t>
                      </a:r>
                    </a:p>
                  </a:txBody>
                  <a:tcPr>
                    <a:solidFill>
                      <a:srgbClr val="E7EEF7"/>
                    </a:solidFill>
                  </a:tcPr>
                </a:tc>
                <a:tc>
                  <a:txBody>
                    <a:bodyPr/>
                    <a:lstStyle/>
                    <a:p>
                      <a:pPr algn="l"/>
                      <a:r>
                        <a:rPr lang="en-GB" sz="950" b="0" dirty="0">
                          <a:solidFill>
                            <a:schemeClr val="tx1"/>
                          </a:solidFill>
                        </a:rPr>
                        <a:t>Declared pragmatic</a:t>
                      </a:r>
                    </a:p>
                    <a:p>
                      <a:pPr algn="l"/>
                      <a:endParaRPr lang="en-GB" sz="950" b="0" dirty="0">
                        <a:solidFill>
                          <a:schemeClr val="tx1"/>
                        </a:solidFill>
                      </a:endParaRPr>
                    </a:p>
                    <a:p>
                      <a:pPr algn="l"/>
                      <a:r>
                        <a:rPr lang="en-GB" sz="950" b="0" dirty="0">
                          <a:solidFill>
                            <a:schemeClr val="tx1"/>
                          </a:solidFill>
                        </a:rPr>
                        <a:t>2018-2020</a:t>
                      </a:r>
                    </a:p>
                  </a:txBody>
                  <a:tcPr>
                    <a:solidFill>
                      <a:srgbClr val="E7EEF7"/>
                    </a:solidFill>
                  </a:tcPr>
                </a:tc>
                <a:extLst>
                  <a:ext uri="{0D108BD9-81ED-4DB2-BD59-A6C34878D82A}">
                    <a16:rowId xmlns:a16="http://schemas.microsoft.com/office/drawing/2014/main" val="3266989312"/>
                  </a:ext>
                </a:extLst>
              </a:tr>
              <a:tr h="241382">
                <a:tc gridSpan="6">
                  <a:txBody>
                    <a:bodyPr/>
                    <a:lstStyle/>
                    <a:p>
                      <a:r>
                        <a:rPr lang="en-GB" sz="900" b="1" dirty="0">
                          <a:solidFill>
                            <a:schemeClr val="bg1"/>
                          </a:solidFill>
                        </a:rPr>
                        <a:t>Exclusion criteria</a:t>
                      </a:r>
                    </a:p>
                  </a:txBody>
                  <a:tcPr>
                    <a:solidFill>
                      <a:srgbClr val="2885CA"/>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720797193"/>
                  </a:ext>
                </a:extLst>
              </a:tr>
              <a:tr h="241382">
                <a:tc gridSpan="6">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GB" sz="950" b="0" dirty="0">
                          <a:solidFill>
                            <a:schemeClr val="tx1"/>
                          </a:solidFill>
                        </a:rPr>
                        <a:t>Feasibility / Pilot trials </a:t>
                      </a:r>
                    </a:p>
                    <a:p>
                      <a:pPr>
                        <a:lnSpc>
                          <a:spcPct val="150000"/>
                        </a:lnSpc>
                      </a:pPr>
                      <a:r>
                        <a:rPr lang="en-GB" sz="950" b="0" dirty="0">
                          <a:solidFill>
                            <a:schemeClr val="tx1"/>
                          </a:solidFill>
                        </a:rPr>
                        <a:t>&lt; 40 participants per arm</a:t>
                      </a:r>
                    </a:p>
                  </a:txBody>
                  <a:tcPr>
                    <a:solidFill>
                      <a:srgbClr val="E7EEF7"/>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2379041826"/>
                  </a:ext>
                </a:extLst>
              </a:tr>
            </a:tbl>
          </a:graphicData>
        </a:graphic>
      </p:graphicFrame>
    </p:spTree>
    <p:extLst>
      <p:ext uri="{BB962C8B-B14F-4D97-AF65-F5344CB8AC3E}">
        <p14:creationId xmlns:p14="http://schemas.microsoft.com/office/powerpoint/2010/main" val="217428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5" end="5"/>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xEl>
                                              <p:pRg st="6" end="6"/>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803BF-6151-9A41-A8DD-EF072D60ACAF}"/>
              </a:ext>
            </a:extLst>
          </p:cNvPr>
          <p:cNvSpPr>
            <a:spLocks noGrp="1"/>
          </p:cNvSpPr>
          <p:nvPr>
            <p:ph type="title"/>
          </p:nvPr>
        </p:nvSpPr>
        <p:spPr/>
        <p:txBody>
          <a:bodyPr/>
          <a:lstStyle/>
          <a:p>
            <a:br>
              <a:rPr lang="en-GB" dirty="0"/>
            </a:br>
            <a:br>
              <a:rPr lang="en-GB" dirty="0"/>
            </a:br>
            <a:r>
              <a:rPr lang="en-GB" dirty="0"/>
              <a:t>Thank you</a:t>
            </a:r>
          </a:p>
        </p:txBody>
      </p:sp>
      <p:sp>
        <p:nvSpPr>
          <p:cNvPr id="5" name="Content Placeholder 4">
            <a:extLst>
              <a:ext uri="{FF2B5EF4-FFF2-40B4-BE49-F238E27FC236}">
                <a16:creationId xmlns:a16="http://schemas.microsoft.com/office/drawing/2014/main" id="{DC01626B-C4DC-254A-9E46-53D4C838E2C0}"/>
              </a:ext>
            </a:extLst>
          </p:cNvPr>
          <p:cNvSpPr>
            <a:spLocks noGrp="1"/>
          </p:cNvSpPr>
          <p:nvPr>
            <p:ph idx="11"/>
          </p:nvPr>
        </p:nvSpPr>
        <p:spPr/>
        <p:txBody>
          <a:bodyPr/>
          <a:lstStyle/>
          <a:p>
            <a:endParaRPr lang="en-GB"/>
          </a:p>
        </p:txBody>
      </p:sp>
      <p:sp>
        <p:nvSpPr>
          <p:cNvPr id="8" name="Content Placeholder 7">
            <a:extLst>
              <a:ext uri="{FF2B5EF4-FFF2-40B4-BE49-F238E27FC236}">
                <a16:creationId xmlns:a16="http://schemas.microsoft.com/office/drawing/2014/main" id="{5CA4BA6F-3D3A-8342-A2D5-9C22238D4514}"/>
              </a:ext>
            </a:extLst>
          </p:cNvPr>
          <p:cNvSpPr>
            <a:spLocks noGrp="1"/>
          </p:cNvSpPr>
          <p:nvPr>
            <p:ph idx="12"/>
          </p:nvPr>
        </p:nvSpPr>
        <p:spPr/>
        <p:txBody>
          <a:bodyPr/>
          <a:lstStyle/>
          <a:p>
            <a:endParaRPr lang="en-GB" dirty="0"/>
          </a:p>
        </p:txBody>
      </p:sp>
      <p:sp>
        <p:nvSpPr>
          <p:cNvPr id="12" name="Text Placeholder 3">
            <a:extLst>
              <a:ext uri="{FF2B5EF4-FFF2-40B4-BE49-F238E27FC236}">
                <a16:creationId xmlns:a16="http://schemas.microsoft.com/office/drawing/2014/main" id="{D392685A-8354-C847-B2A5-3DFA96DB86F3}"/>
              </a:ext>
            </a:extLst>
          </p:cNvPr>
          <p:cNvSpPr txBox="1">
            <a:spLocks/>
          </p:cNvSpPr>
          <p:nvPr/>
        </p:nvSpPr>
        <p:spPr>
          <a:xfrm>
            <a:off x="422910" y="3265806"/>
            <a:ext cx="7091795" cy="283176"/>
          </a:xfrm>
          <a:prstGeom prst="rect">
            <a:avLst/>
          </a:prstGeom>
        </p:spPr>
        <p:txBody>
          <a:bodyPr vert="horz" lIns="0" tIns="0" rIns="0" bIns="0" rtlCol="0">
            <a:noAutofit/>
          </a:bodyPr>
          <a:lstStyle>
            <a:lvl1pPr marL="285747" indent="-285747" algn="l" defTabSz="380996" rtl="0" eaLnBrk="1" latinLnBrk="0" hangingPunct="1">
              <a:lnSpc>
                <a:spcPts val="1860"/>
              </a:lnSpc>
              <a:spcBef>
                <a:spcPct val="20000"/>
              </a:spcBef>
              <a:buClr>
                <a:srgbClr val="0085CA"/>
              </a:buClr>
              <a:buFont typeface="Arial"/>
              <a:buChar char="•"/>
              <a:defRPr sz="1300" kern="1200">
                <a:solidFill>
                  <a:schemeClr val="tx1"/>
                </a:solidFill>
                <a:latin typeface="Arial"/>
                <a:ea typeface="+mn-ea"/>
                <a:cs typeface="Arial"/>
              </a:defRPr>
            </a:lvl1pPr>
            <a:lvl2pPr marL="619119" indent="-238123" algn="l" defTabSz="380996" rtl="0" eaLnBrk="1" latinLnBrk="0" hangingPunct="1">
              <a:lnSpc>
                <a:spcPts val="1860"/>
              </a:lnSpc>
              <a:spcBef>
                <a:spcPct val="20000"/>
              </a:spcBef>
              <a:buClr>
                <a:srgbClr val="0085CA"/>
              </a:buClr>
              <a:buFont typeface="Arial"/>
              <a:buChar char="–"/>
              <a:defRPr sz="1200" kern="1200">
                <a:solidFill>
                  <a:schemeClr val="tx1"/>
                </a:solidFill>
                <a:latin typeface="Arial"/>
                <a:ea typeface="+mn-ea"/>
                <a:cs typeface="Arial"/>
              </a:defRPr>
            </a:lvl2pPr>
            <a:lvl3pPr marL="952490" indent="-190498" algn="l" defTabSz="380996" rtl="0" eaLnBrk="1" latinLnBrk="0" hangingPunct="1">
              <a:lnSpc>
                <a:spcPts val="1860"/>
              </a:lnSpc>
              <a:spcBef>
                <a:spcPct val="20000"/>
              </a:spcBef>
              <a:buClr>
                <a:srgbClr val="0085CA"/>
              </a:buClr>
              <a:buFont typeface="Arial"/>
              <a:buChar char="•"/>
              <a:defRPr sz="1000" kern="1200">
                <a:solidFill>
                  <a:schemeClr val="tx1"/>
                </a:solidFill>
                <a:latin typeface="Arial"/>
                <a:ea typeface="+mn-ea"/>
                <a:cs typeface="Arial"/>
              </a:defRPr>
            </a:lvl3pPr>
            <a:lvl4pPr marL="1333487" indent="-190498" algn="l" defTabSz="380996" rtl="0" eaLnBrk="1" latinLnBrk="0" hangingPunct="1">
              <a:lnSpc>
                <a:spcPts val="1860"/>
              </a:lnSpc>
              <a:spcBef>
                <a:spcPct val="20000"/>
              </a:spcBef>
              <a:buClr>
                <a:srgbClr val="0085CA"/>
              </a:buClr>
              <a:buFont typeface="Arial"/>
              <a:buChar char="–"/>
              <a:defRPr sz="1000" kern="1200">
                <a:solidFill>
                  <a:schemeClr val="tx1"/>
                </a:solidFill>
                <a:latin typeface="Arial"/>
                <a:ea typeface="+mn-ea"/>
                <a:cs typeface="Arial"/>
              </a:defRPr>
            </a:lvl4pPr>
            <a:lvl5pPr marL="1714483" indent="-190498" algn="l" defTabSz="380996" rtl="0" eaLnBrk="1" latinLnBrk="0" hangingPunct="1">
              <a:lnSpc>
                <a:spcPts val="1860"/>
              </a:lnSpc>
              <a:spcBef>
                <a:spcPct val="20000"/>
              </a:spcBef>
              <a:buClr>
                <a:srgbClr val="0085CA"/>
              </a:buClr>
              <a:buFont typeface="Arial"/>
              <a:buChar char="»"/>
              <a:defRPr sz="1000" kern="1200">
                <a:solidFill>
                  <a:schemeClr val="tx1"/>
                </a:solidFill>
                <a:latin typeface="Arial"/>
                <a:ea typeface="+mn-ea"/>
                <a:cs typeface="Arial"/>
              </a:defRPr>
            </a:lvl5pPr>
            <a:lvl6pPr marL="2095479" indent="-190498" algn="l" defTabSz="380996" rtl="0" eaLnBrk="1" latinLnBrk="0" hangingPunct="1">
              <a:spcBef>
                <a:spcPct val="20000"/>
              </a:spcBef>
              <a:buFont typeface="Arial"/>
              <a:buChar char="•"/>
              <a:defRPr sz="1667" kern="1200">
                <a:solidFill>
                  <a:schemeClr val="tx1"/>
                </a:solidFill>
                <a:latin typeface="+mn-lt"/>
                <a:ea typeface="+mn-ea"/>
                <a:cs typeface="+mn-cs"/>
              </a:defRPr>
            </a:lvl6pPr>
            <a:lvl7pPr marL="2476475" indent="-190498" algn="l" defTabSz="380996" rtl="0" eaLnBrk="1" latinLnBrk="0" hangingPunct="1">
              <a:spcBef>
                <a:spcPct val="20000"/>
              </a:spcBef>
              <a:buFont typeface="Arial"/>
              <a:buChar char="•"/>
              <a:defRPr sz="1667" kern="1200">
                <a:solidFill>
                  <a:schemeClr val="tx1"/>
                </a:solidFill>
                <a:latin typeface="+mn-lt"/>
                <a:ea typeface="+mn-ea"/>
                <a:cs typeface="+mn-cs"/>
              </a:defRPr>
            </a:lvl7pPr>
            <a:lvl8pPr marL="2857471" indent="-190498" algn="l" defTabSz="380996" rtl="0" eaLnBrk="1" latinLnBrk="0" hangingPunct="1">
              <a:spcBef>
                <a:spcPct val="20000"/>
              </a:spcBef>
              <a:buFont typeface="Arial"/>
              <a:buChar char="•"/>
              <a:defRPr sz="1667" kern="1200">
                <a:solidFill>
                  <a:schemeClr val="tx1"/>
                </a:solidFill>
                <a:latin typeface="+mn-lt"/>
                <a:ea typeface="+mn-ea"/>
                <a:cs typeface="+mn-cs"/>
              </a:defRPr>
            </a:lvl8pPr>
            <a:lvl9pPr marL="3238468" indent="-190498" algn="l" defTabSz="380996" rtl="0" eaLnBrk="1" latinLnBrk="0" hangingPunct="1">
              <a:spcBef>
                <a:spcPct val="20000"/>
              </a:spcBef>
              <a:buFont typeface="Arial"/>
              <a:buChar char="•"/>
              <a:defRPr sz="1667" kern="1200">
                <a:solidFill>
                  <a:schemeClr val="tx1"/>
                </a:solidFill>
                <a:latin typeface="+mn-lt"/>
                <a:ea typeface="+mn-ea"/>
                <a:cs typeface="+mn-cs"/>
              </a:defRPr>
            </a:lvl9pPr>
          </a:lstStyle>
          <a:p>
            <a:pPr marL="0" indent="0">
              <a:buNone/>
            </a:pPr>
            <a:r>
              <a:rPr lang="en-GB" sz="1200" dirty="0"/>
              <a:t>David Hohenschurz-Schmidt, Dr Bethea </a:t>
            </a:r>
            <a:r>
              <a:rPr lang="en-GB" sz="1200" dirty="0" err="1"/>
              <a:t>Kleykamp</a:t>
            </a:r>
            <a:r>
              <a:rPr lang="en-GB" sz="1200" dirty="0"/>
              <a:t>, Dr Jerry Draper-</a:t>
            </a:r>
            <a:r>
              <a:rPr lang="en-GB" sz="1200" dirty="0" err="1"/>
              <a:t>Rodi</a:t>
            </a:r>
            <a:r>
              <a:rPr lang="en-GB" sz="1200" dirty="0"/>
              <a:t>, Dr Jan </a:t>
            </a:r>
            <a:r>
              <a:rPr lang="en-GB" sz="1200" dirty="0" err="1"/>
              <a:t>Vollert</a:t>
            </a:r>
            <a:r>
              <a:rPr lang="en-GB" sz="1200" dirty="0"/>
              <a:t>, </a:t>
            </a:r>
            <a:r>
              <a:rPr lang="en-US" sz="1200" dirty="0"/>
              <a:t>Dr Ida </a:t>
            </a:r>
            <a:r>
              <a:rPr lang="en-US" sz="1200" dirty="0" err="1"/>
              <a:t>Bixho</a:t>
            </a:r>
            <a:r>
              <a:rPr lang="en-US" sz="1200" dirty="0"/>
              <a:t>,</a:t>
            </a:r>
          </a:p>
          <a:p>
            <a:pPr marL="0" indent="0">
              <a:buNone/>
            </a:pPr>
            <a:r>
              <a:rPr lang="en-US" sz="1200" dirty="0"/>
              <a:t>Jessica Chan, Dr McKenzie Ferguson, Dr Ewan </a:t>
            </a:r>
            <a:r>
              <a:rPr lang="en-US" sz="1200" dirty="0" err="1"/>
              <a:t>McNicol</a:t>
            </a:r>
            <a:r>
              <a:rPr lang="en-US" sz="1200" dirty="0"/>
              <a:t>, Jules </a:t>
            </a:r>
            <a:r>
              <a:rPr lang="en-US" sz="1200" dirty="0" err="1"/>
              <a:t>Phalip</a:t>
            </a:r>
            <a:r>
              <a:rPr lang="en-US" sz="1200" dirty="0"/>
              <a:t>, Prof Scott R Evans, </a:t>
            </a:r>
          </a:p>
          <a:p>
            <a:pPr marL="0" indent="0">
              <a:buNone/>
            </a:pPr>
            <a:r>
              <a:rPr lang="en-US" sz="1200" dirty="0"/>
              <a:t>Prof Dennis C Turk, </a:t>
            </a:r>
            <a:r>
              <a:rPr lang="en-GB" sz="1200" dirty="0"/>
              <a:t>Prof Robert H Dworkin, Prof Andrew SC Rice </a:t>
            </a:r>
            <a:endParaRPr lang="en-DE" sz="1200" dirty="0"/>
          </a:p>
          <a:p>
            <a:endParaRPr lang="en-GB" dirty="0"/>
          </a:p>
        </p:txBody>
      </p:sp>
      <p:sp>
        <p:nvSpPr>
          <p:cNvPr id="13" name="Title 15">
            <a:extLst>
              <a:ext uri="{FF2B5EF4-FFF2-40B4-BE49-F238E27FC236}">
                <a16:creationId xmlns:a16="http://schemas.microsoft.com/office/drawing/2014/main" id="{078BEEBC-3B8C-194E-83A3-AA1B209BA71E}"/>
              </a:ext>
            </a:extLst>
          </p:cNvPr>
          <p:cNvSpPr txBox="1">
            <a:spLocks/>
          </p:cNvSpPr>
          <p:nvPr/>
        </p:nvSpPr>
        <p:spPr>
          <a:xfrm>
            <a:off x="422910" y="2424684"/>
            <a:ext cx="8229600" cy="952500"/>
          </a:xfrm>
          <a:prstGeom prst="rect">
            <a:avLst/>
          </a:prstGeom>
        </p:spPr>
        <p:txBody>
          <a:bodyPr vert="horz" lIns="0" tIns="45720" rIns="0" bIns="0" rtlCol="0" anchor="ctr">
            <a:noAutofit/>
          </a:bodyPr>
          <a:lstStyle>
            <a:lvl1pPr algn="l" defTabSz="380996" rtl="0" eaLnBrk="1" latinLnBrk="0" hangingPunct="1">
              <a:spcBef>
                <a:spcPct val="0"/>
              </a:spcBef>
              <a:buNone/>
              <a:defRPr sz="2000" b="1" kern="1200">
                <a:solidFill>
                  <a:srgbClr val="0085CA"/>
                </a:solidFill>
                <a:latin typeface="Arial"/>
                <a:ea typeface="+mj-ea"/>
                <a:cs typeface="Arial"/>
              </a:defRPr>
            </a:lvl1pPr>
          </a:lstStyle>
          <a:p>
            <a:pPr>
              <a:lnSpc>
                <a:spcPts val="2240"/>
              </a:lnSpc>
            </a:pPr>
            <a:br>
              <a:rPr lang="en-GB" dirty="0"/>
            </a:br>
            <a:r>
              <a:rPr lang="en-GB" dirty="0"/>
              <a:t>Pragmatic Trials of Pain Therapies: a Systematic Review of Methods</a:t>
            </a:r>
            <a:br>
              <a:rPr lang="en-DE" dirty="0"/>
            </a:br>
            <a:endParaRPr lang="en-GB" dirty="0"/>
          </a:p>
        </p:txBody>
      </p:sp>
    </p:spTree>
    <p:extLst>
      <p:ext uri="{BB962C8B-B14F-4D97-AF65-F5344CB8AC3E}">
        <p14:creationId xmlns:p14="http://schemas.microsoft.com/office/powerpoint/2010/main" val="1959105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311BD2A-657B-0942-B2AC-03151CBAA6BB}"/>
              </a:ext>
            </a:extLst>
          </p:cNvPr>
          <p:cNvSpPr>
            <a:spLocks noGrp="1"/>
          </p:cNvSpPr>
          <p:nvPr>
            <p:ph idx="11"/>
          </p:nvPr>
        </p:nvSpPr>
        <p:spPr/>
        <p:txBody>
          <a:bodyPr/>
          <a:lstStyle/>
          <a:p>
            <a:endParaRPr lang="en-GB" dirty="0"/>
          </a:p>
        </p:txBody>
      </p:sp>
      <p:sp>
        <p:nvSpPr>
          <p:cNvPr id="2" name="Title 1">
            <a:extLst>
              <a:ext uri="{FF2B5EF4-FFF2-40B4-BE49-F238E27FC236}">
                <a16:creationId xmlns:a16="http://schemas.microsoft.com/office/drawing/2014/main" id="{A77803BF-6151-9A41-A8DD-EF072D60ACAF}"/>
              </a:ext>
            </a:extLst>
          </p:cNvPr>
          <p:cNvSpPr>
            <a:spLocks noGrp="1"/>
          </p:cNvSpPr>
          <p:nvPr>
            <p:ph type="title"/>
          </p:nvPr>
        </p:nvSpPr>
        <p:spPr/>
        <p:txBody>
          <a:bodyPr/>
          <a:lstStyle/>
          <a:p>
            <a:r>
              <a:rPr lang="en-GB" dirty="0"/>
              <a:t>Supplementary Slides </a:t>
            </a:r>
          </a:p>
        </p:txBody>
      </p:sp>
      <p:sp>
        <p:nvSpPr>
          <p:cNvPr id="5" name="Content Placeholder 4">
            <a:extLst>
              <a:ext uri="{FF2B5EF4-FFF2-40B4-BE49-F238E27FC236}">
                <a16:creationId xmlns:a16="http://schemas.microsoft.com/office/drawing/2014/main" id="{9CA318A3-AEF7-3D41-9C5B-0473A3516207}"/>
              </a:ext>
            </a:extLst>
          </p:cNvPr>
          <p:cNvSpPr>
            <a:spLocks noGrp="1"/>
          </p:cNvSpPr>
          <p:nvPr>
            <p:ph idx="12"/>
          </p:nvPr>
        </p:nvSpPr>
        <p:spPr/>
        <p:txBody>
          <a:bodyPr/>
          <a:lstStyle/>
          <a:p>
            <a:endParaRPr lang="en-GB"/>
          </a:p>
        </p:txBody>
      </p:sp>
    </p:spTree>
    <p:extLst>
      <p:ext uri="{BB962C8B-B14F-4D97-AF65-F5344CB8AC3E}">
        <p14:creationId xmlns:p14="http://schemas.microsoft.com/office/powerpoint/2010/main" val="2691694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9033830-624C-F345-9EBB-A63E04F02A49}"/>
              </a:ext>
            </a:extLst>
          </p:cNvPr>
          <p:cNvSpPr>
            <a:spLocks noGrp="1"/>
          </p:cNvSpPr>
          <p:nvPr>
            <p:ph idx="11"/>
          </p:nvPr>
        </p:nvSpPr>
        <p:spPr/>
        <p:txBody>
          <a:bodyPr/>
          <a:lstStyle/>
          <a:p>
            <a:r>
              <a:rPr lang="en-GB" b="1" dirty="0"/>
              <a:t>Ratings of pragmatism </a:t>
            </a:r>
          </a:p>
          <a:p>
            <a:pPr lvl="1"/>
            <a:r>
              <a:rPr lang="en-GB" dirty="0"/>
              <a:t>PRECIS-2 instrument</a:t>
            </a:r>
          </a:p>
          <a:p>
            <a:pPr lvl="1"/>
            <a:r>
              <a:rPr lang="en-GB" dirty="0"/>
              <a:t>Good inter-rater reliability and reasonable discriminant validity</a:t>
            </a:r>
          </a:p>
          <a:p>
            <a:pPr marL="380996" lvl="1" indent="0">
              <a:buNone/>
            </a:pPr>
            <a:endParaRPr lang="en-GB" dirty="0"/>
          </a:p>
          <a:p>
            <a:r>
              <a:rPr lang="en-GB" b="1" dirty="0"/>
              <a:t>Data Synthesis </a:t>
            </a:r>
          </a:p>
          <a:p>
            <a:pPr lvl="1"/>
            <a:r>
              <a:rPr lang="en-GB" dirty="0"/>
              <a:t>Mainly descriptive </a:t>
            </a:r>
          </a:p>
          <a:p>
            <a:pPr lvl="1"/>
            <a:r>
              <a:rPr lang="en-GB" dirty="0"/>
              <a:t>Correlation analyses </a:t>
            </a:r>
          </a:p>
          <a:p>
            <a:pPr lvl="1"/>
            <a:r>
              <a:rPr lang="en-GB" dirty="0"/>
              <a:t>No formal risk of bias assessment </a:t>
            </a:r>
          </a:p>
          <a:p>
            <a:pPr lvl="1"/>
            <a:r>
              <a:rPr lang="en-GB" dirty="0"/>
              <a:t>Subgroups </a:t>
            </a:r>
          </a:p>
          <a:p>
            <a:endParaRPr lang="en-GB" dirty="0"/>
          </a:p>
        </p:txBody>
      </p:sp>
      <p:sp>
        <p:nvSpPr>
          <p:cNvPr id="2" name="Title 1">
            <a:extLst>
              <a:ext uri="{FF2B5EF4-FFF2-40B4-BE49-F238E27FC236}">
                <a16:creationId xmlns:a16="http://schemas.microsoft.com/office/drawing/2014/main" id="{411DFCD6-9702-0140-97FF-002CE6B17206}"/>
              </a:ext>
            </a:extLst>
          </p:cNvPr>
          <p:cNvSpPr>
            <a:spLocks noGrp="1"/>
          </p:cNvSpPr>
          <p:nvPr>
            <p:ph type="title"/>
          </p:nvPr>
        </p:nvSpPr>
        <p:spPr/>
        <p:txBody>
          <a:bodyPr/>
          <a:lstStyle/>
          <a:p>
            <a:r>
              <a:rPr lang="en-GB" dirty="0"/>
              <a:t>Systematic Review Methods </a:t>
            </a:r>
          </a:p>
        </p:txBody>
      </p:sp>
      <p:pic>
        <p:nvPicPr>
          <p:cNvPr id="7" name="Content Placeholder 6" descr="Chart, radar chart&#10;&#10;Description automatically generated">
            <a:extLst>
              <a:ext uri="{FF2B5EF4-FFF2-40B4-BE49-F238E27FC236}">
                <a16:creationId xmlns:a16="http://schemas.microsoft.com/office/drawing/2014/main" id="{70A2431A-50A9-A54E-B532-9C10D5D1EBB3}"/>
              </a:ext>
            </a:extLst>
          </p:cNvPr>
          <p:cNvPicPr>
            <a:picLocks noGrp="1" noChangeAspect="1"/>
          </p:cNvPicPr>
          <p:nvPr>
            <p:ph idx="12"/>
          </p:nvPr>
        </p:nvPicPr>
        <p:blipFill>
          <a:blip r:embed="rId3"/>
          <a:stretch>
            <a:fillRect/>
          </a:stretch>
        </p:blipFill>
        <p:spPr>
          <a:xfrm>
            <a:off x="4735925" y="1451406"/>
            <a:ext cx="3788343" cy="3196415"/>
          </a:xfrm>
        </p:spPr>
      </p:pic>
      <p:sp>
        <p:nvSpPr>
          <p:cNvPr id="3" name="TextBox 2">
            <a:extLst>
              <a:ext uri="{FF2B5EF4-FFF2-40B4-BE49-F238E27FC236}">
                <a16:creationId xmlns:a16="http://schemas.microsoft.com/office/drawing/2014/main" id="{16F7BCBE-5E15-754A-B54E-F4F506ADDA31}"/>
              </a:ext>
            </a:extLst>
          </p:cNvPr>
          <p:cNvSpPr txBox="1"/>
          <p:nvPr/>
        </p:nvSpPr>
        <p:spPr>
          <a:xfrm>
            <a:off x="4674138" y="4700346"/>
            <a:ext cx="4030887" cy="866071"/>
          </a:xfrm>
          <a:prstGeom prst="rect">
            <a:avLst/>
          </a:prstGeom>
          <a:noFill/>
        </p:spPr>
        <p:txBody>
          <a:bodyPr wrap="square" rtlCol="0">
            <a:spAutoFit/>
          </a:bodyPr>
          <a:lstStyle/>
          <a:p>
            <a:r>
              <a:rPr lang="en-GB" sz="800" dirty="0">
                <a:solidFill>
                  <a:schemeClr val="tx1">
                    <a:lumMod val="50000"/>
                    <a:lumOff val="50000"/>
                  </a:schemeClr>
                </a:solidFill>
              </a:rPr>
              <a:t>The </a:t>
            </a:r>
            <a:r>
              <a:rPr lang="en-GB" sz="800" dirty="0" err="1">
                <a:solidFill>
                  <a:schemeClr val="tx1">
                    <a:lumMod val="50000"/>
                    <a:lumOff val="50000"/>
                  </a:schemeClr>
                </a:solidFill>
              </a:rPr>
              <a:t>PRagmatic</a:t>
            </a:r>
            <a:r>
              <a:rPr lang="en-GB" sz="800" dirty="0">
                <a:solidFill>
                  <a:schemeClr val="tx1">
                    <a:lumMod val="50000"/>
                    <a:lumOff val="50000"/>
                  </a:schemeClr>
                </a:solidFill>
              </a:rPr>
              <a:t>-Explanatory Continuum Indicator Summary 2 (PRECIS-2) wheel. (Loudon et al., 2015; </a:t>
            </a:r>
            <a:r>
              <a:rPr lang="en-GB" sz="800" dirty="0" err="1">
                <a:solidFill>
                  <a:schemeClr val="tx1">
                    <a:lumMod val="50000"/>
                    <a:lumOff val="50000"/>
                  </a:schemeClr>
                </a:solidFill>
              </a:rPr>
              <a:t>doi</a:t>
            </a:r>
            <a:r>
              <a:rPr lang="en-GB" sz="800" dirty="0">
                <a:solidFill>
                  <a:schemeClr val="tx1">
                    <a:lumMod val="50000"/>
                    <a:lumOff val="50000"/>
                  </a:schemeClr>
                </a:solidFill>
              </a:rPr>
              <a:t>: 10.1136/bmj.h2147)</a:t>
            </a:r>
          </a:p>
          <a:p>
            <a:endParaRPr lang="en-GB" sz="400" dirty="0">
              <a:solidFill>
                <a:schemeClr val="tx1">
                  <a:lumMod val="50000"/>
                  <a:lumOff val="50000"/>
                </a:schemeClr>
              </a:solidFill>
            </a:endParaRPr>
          </a:p>
          <a:p>
            <a:r>
              <a:rPr lang="en-GB" sz="800" dirty="0">
                <a:solidFill>
                  <a:schemeClr val="tx1">
                    <a:lumMod val="50000"/>
                    <a:lumOff val="50000"/>
                  </a:schemeClr>
                </a:solidFill>
              </a:rPr>
              <a:t>For tool validation see: </a:t>
            </a:r>
            <a:r>
              <a:rPr lang="en-GB" sz="800" dirty="0" err="1">
                <a:solidFill>
                  <a:schemeClr val="tx1">
                    <a:lumMod val="50000"/>
                    <a:lumOff val="50000"/>
                  </a:schemeClr>
                </a:solidFill>
              </a:rPr>
              <a:t>Loundon</a:t>
            </a:r>
            <a:r>
              <a:rPr lang="en-GB" sz="800" dirty="0">
                <a:solidFill>
                  <a:schemeClr val="tx1">
                    <a:lumMod val="50000"/>
                    <a:lumOff val="50000"/>
                  </a:schemeClr>
                </a:solidFill>
              </a:rPr>
              <a:t> et al., 2017; </a:t>
            </a:r>
            <a:r>
              <a:rPr lang="en-GB" sz="800" dirty="0" err="1">
                <a:solidFill>
                  <a:schemeClr val="tx1">
                    <a:lumMod val="50000"/>
                    <a:lumOff val="50000"/>
                  </a:schemeClr>
                </a:solidFill>
              </a:rPr>
              <a:t>doi</a:t>
            </a:r>
            <a:r>
              <a:rPr lang="en-GB" sz="800" dirty="0">
                <a:solidFill>
                  <a:schemeClr val="tx1">
                    <a:lumMod val="50000"/>
                    <a:lumOff val="50000"/>
                  </a:schemeClr>
                </a:solidFill>
              </a:rPr>
              <a:t>: 10.1016/j.jclinepi.2017.06.001</a:t>
            </a:r>
          </a:p>
          <a:p>
            <a:endParaRPr lang="en-GB" dirty="0"/>
          </a:p>
        </p:txBody>
      </p:sp>
      <p:grpSp>
        <p:nvGrpSpPr>
          <p:cNvPr id="22" name="Group 21">
            <a:extLst>
              <a:ext uri="{FF2B5EF4-FFF2-40B4-BE49-F238E27FC236}">
                <a16:creationId xmlns:a16="http://schemas.microsoft.com/office/drawing/2014/main" id="{595E8EAB-1194-134E-9445-EB9137A85384}"/>
              </a:ext>
            </a:extLst>
          </p:cNvPr>
          <p:cNvGrpSpPr/>
          <p:nvPr/>
        </p:nvGrpSpPr>
        <p:grpSpPr>
          <a:xfrm>
            <a:off x="462336" y="3369514"/>
            <a:ext cx="3867057" cy="520291"/>
            <a:chOff x="462336" y="3156154"/>
            <a:chExt cx="3867057" cy="520291"/>
          </a:xfrm>
        </p:grpSpPr>
        <p:cxnSp>
          <p:nvCxnSpPr>
            <p:cNvPr id="6" name="Straight Connector 5">
              <a:extLst>
                <a:ext uri="{FF2B5EF4-FFF2-40B4-BE49-F238E27FC236}">
                  <a16:creationId xmlns:a16="http://schemas.microsoft.com/office/drawing/2014/main" id="{2FCF4810-CE28-9F46-9FFF-A85AB63CCFB1}"/>
                </a:ext>
              </a:extLst>
            </p:cNvPr>
            <p:cNvCxnSpPr/>
            <p:nvPr/>
          </p:nvCxnSpPr>
          <p:spPr>
            <a:xfrm>
              <a:off x="599767" y="3244645"/>
              <a:ext cx="360843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2FEB0BC-4A12-7142-806F-F13601273344}"/>
                </a:ext>
              </a:extLst>
            </p:cNvPr>
            <p:cNvCxnSpPr/>
            <p:nvPr/>
          </p:nvCxnSpPr>
          <p:spPr>
            <a:xfrm>
              <a:off x="589935" y="3156155"/>
              <a:ext cx="0" cy="176981"/>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D133E83-8F9C-4544-BF48-2490E0E44B73}"/>
                </a:ext>
              </a:extLst>
            </p:cNvPr>
            <p:cNvCxnSpPr/>
            <p:nvPr/>
          </p:nvCxnSpPr>
          <p:spPr>
            <a:xfrm>
              <a:off x="4213122" y="3161070"/>
              <a:ext cx="0" cy="176981"/>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AADBDD9-EDAD-1848-A36B-A5F62575BD3E}"/>
                </a:ext>
              </a:extLst>
            </p:cNvPr>
            <p:cNvCxnSpPr/>
            <p:nvPr/>
          </p:nvCxnSpPr>
          <p:spPr>
            <a:xfrm>
              <a:off x="2436969" y="3156155"/>
              <a:ext cx="0" cy="176981"/>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18C6B432-2C0C-2E4C-85D4-686048C64FBB}"/>
                </a:ext>
              </a:extLst>
            </p:cNvPr>
            <p:cNvCxnSpPr/>
            <p:nvPr/>
          </p:nvCxnSpPr>
          <p:spPr>
            <a:xfrm>
              <a:off x="3387390" y="3156154"/>
              <a:ext cx="0" cy="176981"/>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EDDE5D6-6AFF-214C-9E04-E32A4B226CB9}"/>
                </a:ext>
              </a:extLst>
            </p:cNvPr>
            <p:cNvCxnSpPr/>
            <p:nvPr/>
          </p:nvCxnSpPr>
          <p:spPr>
            <a:xfrm>
              <a:off x="1472692" y="3156154"/>
              <a:ext cx="0" cy="176981"/>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F03DA66F-FE1C-614C-82A9-2C2D323DFD68}"/>
                </a:ext>
              </a:extLst>
            </p:cNvPr>
            <p:cNvSpPr txBox="1"/>
            <p:nvPr/>
          </p:nvSpPr>
          <p:spPr>
            <a:xfrm>
              <a:off x="462336" y="3379513"/>
              <a:ext cx="248786" cy="230832"/>
            </a:xfrm>
            <a:prstGeom prst="rect">
              <a:avLst/>
            </a:prstGeom>
            <a:noFill/>
          </p:spPr>
          <p:txBody>
            <a:bodyPr wrap="none" rtlCol="0">
              <a:spAutoFit/>
            </a:bodyPr>
            <a:lstStyle/>
            <a:p>
              <a:r>
                <a:rPr lang="en-GB" sz="900" dirty="0"/>
                <a:t>1</a:t>
              </a:r>
            </a:p>
          </p:txBody>
        </p:sp>
        <p:sp>
          <p:nvSpPr>
            <p:cNvPr id="15" name="TextBox 14">
              <a:extLst>
                <a:ext uri="{FF2B5EF4-FFF2-40B4-BE49-F238E27FC236}">
                  <a16:creationId xmlns:a16="http://schemas.microsoft.com/office/drawing/2014/main" id="{34662A6F-D5EF-1F45-AE25-AC73533537D7}"/>
                </a:ext>
              </a:extLst>
            </p:cNvPr>
            <p:cNvSpPr txBox="1"/>
            <p:nvPr/>
          </p:nvSpPr>
          <p:spPr>
            <a:xfrm>
              <a:off x="4080607" y="3379511"/>
              <a:ext cx="248786" cy="230832"/>
            </a:xfrm>
            <a:prstGeom prst="rect">
              <a:avLst/>
            </a:prstGeom>
            <a:noFill/>
          </p:spPr>
          <p:txBody>
            <a:bodyPr wrap="none" rtlCol="0">
              <a:spAutoFit/>
            </a:bodyPr>
            <a:lstStyle/>
            <a:p>
              <a:r>
                <a:rPr lang="en-GB" sz="900" dirty="0"/>
                <a:t>5</a:t>
              </a:r>
            </a:p>
          </p:txBody>
        </p:sp>
        <p:sp>
          <p:nvSpPr>
            <p:cNvPr id="16" name="TextBox 15">
              <a:extLst>
                <a:ext uri="{FF2B5EF4-FFF2-40B4-BE49-F238E27FC236}">
                  <a16:creationId xmlns:a16="http://schemas.microsoft.com/office/drawing/2014/main" id="{D2E7D4EF-6979-4643-9318-6B38127F1F53}"/>
                </a:ext>
              </a:extLst>
            </p:cNvPr>
            <p:cNvSpPr txBox="1"/>
            <p:nvPr/>
          </p:nvSpPr>
          <p:spPr>
            <a:xfrm>
              <a:off x="2309370" y="3379512"/>
              <a:ext cx="248786" cy="230832"/>
            </a:xfrm>
            <a:prstGeom prst="rect">
              <a:avLst/>
            </a:prstGeom>
            <a:noFill/>
          </p:spPr>
          <p:txBody>
            <a:bodyPr wrap="none" rtlCol="0">
              <a:spAutoFit/>
            </a:bodyPr>
            <a:lstStyle/>
            <a:p>
              <a:r>
                <a:rPr lang="en-GB" sz="900" dirty="0"/>
                <a:t>3</a:t>
              </a:r>
            </a:p>
          </p:txBody>
        </p:sp>
        <p:sp>
          <p:nvSpPr>
            <p:cNvPr id="17" name="TextBox 16">
              <a:extLst>
                <a:ext uri="{FF2B5EF4-FFF2-40B4-BE49-F238E27FC236}">
                  <a16:creationId xmlns:a16="http://schemas.microsoft.com/office/drawing/2014/main" id="{ED92D2DE-AA28-0B46-865A-C6E60AB59FD0}"/>
                </a:ext>
              </a:extLst>
            </p:cNvPr>
            <p:cNvSpPr txBox="1"/>
            <p:nvPr/>
          </p:nvSpPr>
          <p:spPr>
            <a:xfrm>
              <a:off x="3041782" y="3379510"/>
              <a:ext cx="691215" cy="230832"/>
            </a:xfrm>
            <a:prstGeom prst="rect">
              <a:avLst/>
            </a:prstGeom>
            <a:noFill/>
          </p:spPr>
          <p:txBody>
            <a:bodyPr wrap="none" rtlCol="0">
              <a:spAutoFit/>
            </a:bodyPr>
            <a:lstStyle/>
            <a:p>
              <a:r>
                <a:rPr lang="en-GB" sz="900" dirty="0"/>
                <a:t>pragmatic</a:t>
              </a:r>
            </a:p>
          </p:txBody>
        </p:sp>
        <p:sp>
          <p:nvSpPr>
            <p:cNvPr id="18" name="TextBox 17">
              <a:extLst>
                <a:ext uri="{FF2B5EF4-FFF2-40B4-BE49-F238E27FC236}">
                  <a16:creationId xmlns:a16="http://schemas.microsoft.com/office/drawing/2014/main" id="{B61B568C-2C33-3B47-B4D6-1C00919D96F3}"/>
                </a:ext>
              </a:extLst>
            </p:cNvPr>
            <p:cNvSpPr txBox="1"/>
            <p:nvPr/>
          </p:nvSpPr>
          <p:spPr>
            <a:xfrm>
              <a:off x="1081856" y="3379510"/>
              <a:ext cx="780983" cy="230832"/>
            </a:xfrm>
            <a:prstGeom prst="rect">
              <a:avLst/>
            </a:prstGeom>
            <a:noFill/>
          </p:spPr>
          <p:txBody>
            <a:bodyPr wrap="none" rtlCol="0">
              <a:spAutoFit/>
            </a:bodyPr>
            <a:lstStyle/>
            <a:p>
              <a:r>
                <a:rPr lang="en-GB" sz="900" dirty="0"/>
                <a:t>explanatory</a:t>
              </a:r>
            </a:p>
          </p:txBody>
        </p:sp>
        <p:cxnSp>
          <p:nvCxnSpPr>
            <p:cNvPr id="19" name="Straight Connector 18">
              <a:extLst>
                <a:ext uri="{FF2B5EF4-FFF2-40B4-BE49-F238E27FC236}">
                  <a16:creationId xmlns:a16="http://schemas.microsoft.com/office/drawing/2014/main" id="{B8A1FBC6-A053-8843-9C53-EE72611015B0}"/>
                </a:ext>
              </a:extLst>
            </p:cNvPr>
            <p:cNvCxnSpPr>
              <a:cxnSpLocks/>
            </p:cNvCxnSpPr>
            <p:nvPr/>
          </p:nvCxnSpPr>
          <p:spPr>
            <a:xfrm flipH="1">
              <a:off x="739124" y="3676445"/>
              <a:ext cx="1503353" cy="0"/>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DCC811CD-A25D-7B41-899D-3FCE9D66D23F}"/>
                </a:ext>
              </a:extLst>
            </p:cNvPr>
            <p:cNvCxnSpPr>
              <a:cxnSpLocks/>
            </p:cNvCxnSpPr>
            <p:nvPr/>
          </p:nvCxnSpPr>
          <p:spPr>
            <a:xfrm>
              <a:off x="2635712" y="3676445"/>
              <a:ext cx="1503353" cy="0"/>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1638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22"/>
                                        </p:tgtEl>
                                      </p:cBhvr>
                                    </p:animEffect>
                                    <p:set>
                                      <p:cBhvr>
                                        <p:cTn id="22" dur="1" fill="hold">
                                          <p:stCondLst>
                                            <p:cond delay="999"/>
                                          </p:stCondLst>
                                        </p:cTn>
                                        <p:tgtEl>
                                          <p:spTgt spid="22"/>
                                        </p:tgtEl>
                                        <p:attrNameLst>
                                          <p:attrName>style.visibility</p:attrName>
                                        </p:attrNameLst>
                                      </p:cBhvr>
                                      <p:to>
                                        <p:strVal val="hidden"/>
                                      </p:to>
                                    </p:se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1000"/>
                                        <p:tgtEl>
                                          <p:spTgt spid="4">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fade">
                                      <p:cBhvr>
                                        <p:cTn id="29" dur="1000"/>
                                        <p:tgtEl>
                                          <p:spTgt spid="4">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1000"/>
                                        <p:tgtEl>
                                          <p:spTgt spid="4">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fade">
                                      <p:cBhvr>
                                        <p:cTn id="35" dur="1000"/>
                                        <p:tgtEl>
                                          <p:spTgt spid="4">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xEl>
                                              <p:pRg st="8" end="8"/>
                                            </p:txEl>
                                          </p:spTgt>
                                        </p:tgtEl>
                                        <p:attrNameLst>
                                          <p:attrName>style.visibility</p:attrName>
                                        </p:attrNameLst>
                                      </p:cBhvr>
                                      <p:to>
                                        <p:strVal val="visible"/>
                                      </p:to>
                                    </p:set>
                                    <p:animEffect transition="in" filter="fade">
                                      <p:cBhvr>
                                        <p:cTn id="38" dur="1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9B15F00-CD59-FE49-A7A9-62B0154D0456}"/>
              </a:ext>
            </a:extLst>
          </p:cNvPr>
          <p:cNvSpPr>
            <a:spLocks noGrp="1"/>
          </p:cNvSpPr>
          <p:nvPr>
            <p:ph idx="11"/>
          </p:nvPr>
        </p:nvSpPr>
        <p:spPr/>
        <p:txBody>
          <a:bodyPr/>
          <a:lstStyle/>
          <a:p>
            <a:endParaRPr lang="en-GB"/>
          </a:p>
        </p:txBody>
      </p:sp>
      <p:sp>
        <p:nvSpPr>
          <p:cNvPr id="2" name="Title 1">
            <a:extLst>
              <a:ext uri="{FF2B5EF4-FFF2-40B4-BE49-F238E27FC236}">
                <a16:creationId xmlns:a16="http://schemas.microsoft.com/office/drawing/2014/main" id="{7D41ACBF-1D37-6041-9738-B2D532C6AD1A}"/>
              </a:ext>
            </a:extLst>
          </p:cNvPr>
          <p:cNvSpPr>
            <a:spLocks noGrp="1"/>
          </p:cNvSpPr>
          <p:nvPr>
            <p:ph type="title"/>
          </p:nvPr>
        </p:nvSpPr>
        <p:spPr/>
        <p:txBody>
          <a:bodyPr>
            <a:normAutofit/>
          </a:bodyPr>
          <a:lstStyle/>
          <a:p>
            <a:r>
              <a:rPr lang="en-GB" dirty="0"/>
              <a:t>Search Results </a:t>
            </a:r>
          </a:p>
        </p:txBody>
      </p:sp>
      <p:sp>
        <p:nvSpPr>
          <p:cNvPr id="9" name="Content Placeholder 8">
            <a:extLst>
              <a:ext uri="{FF2B5EF4-FFF2-40B4-BE49-F238E27FC236}">
                <a16:creationId xmlns:a16="http://schemas.microsoft.com/office/drawing/2014/main" id="{2B94856D-9D25-EC45-BABA-9C28A3A30090}"/>
              </a:ext>
            </a:extLst>
          </p:cNvPr>
          <p:cNvSpPr>
            <a:spLocks noGrp="1"/>
          </p:cNvSpPr>
          <p:nvPr>
            <p:ph idx="12"/>
          </p:nvPr>
        </p:nvSpPr>
        <p:spPr/>
        <p:txBody>
          <a:bodyPr/>
          <a:lstStyle/>
          <a:p>
            <a:endParaRPr lang="en-GB"/>
          </a:p>
        </p:txBody>
      </p:sp>
      <p:pic>
        <p:nvPicPr>
          <p:cNvPr id="4" name="Picture 3" descr="A screenshot of a cell phone&#10;&#10;Description automatically generated">
            <a:extLst>
              <a:ext uri="{FF2B5EF4-FFF2-40B4-BE49-F238E27FC236}">
                <a16:creationId xmlns:a16="http://schemas.microsoft.com/office/drawing/2014/main" id="{01D1C15C-01FB-AD4D-AF44-A9DF9C00383B}"/>
              </a:ext>
            </a:extLst>
          </p:cNvPr>
          <p:cNvPicPr/>
          <p:nvPr/>
        </p:nvPicPr>
        <p:blipFill rotWithShape="1">
          <a:blip r:embed="rId3">
            <a:extLst>
              <a:ext uri="{28A0092B-C50C-407E-A947-70E740481C1C}">
                <a14:useLocalDpi xmlns:a14="http://schemas.microsoft.com/office/drawing/2010/main" val="0"/>
              </a:ext>
            </a:extLst>
          </a:blip>
          <a:srcRect l="14810" r="2245" b="52021"/>
          <a:stretch/>
        </p:blipFill>
        <p:spPr>
          <a:xfrm>
            <a:off x="499167" y="1937913"/>
            <a:ext cx="4223304" cy="2592852"/>
          </a:xfrm>
          <a:prstGeom prst="rect">
            <a:avLst/>
          </a:prstGeom>
        </p:spPr>
      </p:pic>
      <p:pic>
        <p:nvPicPr>
          <p:cNvPr id="5" name="Picture 4">
            <a:extLst>
              <a:ext uri="{FF2B5EF4-FFF2-40B4-BE49-F238E27FC236}">
                <a16:creationId xmlns:a16="http://schemas.microsoft.com/office/drawing/2014/main" id="{811322D9-40EB-8E4F-981F-3A992548441D}"/>
              </a:ext>
            </a:extLst>
          </p:cNvPr>
          <p:cNvPicPr/>
          <p:nvPr/>
        </p:nvPicPr>
        <p:blipFill>
          <a:blip r:embed="rId4"/>
          <a:srcRect/>
          <a:stretch/>
        </p:blipFill>
        <p:spPr>
          <a:xfrm>
            <a:off x="5437675" y="2044587"/>
            <a:ext cx="3576973" cy="3231748"/>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C8DCE815-221D-0847-AD49-0EF9C809C966}"/>
              </a:ext>
            </a:extLst>
          </p:cNvPr>
          <p:cNvPicPr/>
          <p:nvPr/>
        </p:nvPicPr>
        <p:blipFill rotWithShape="1">
          <a:blip r:embed="rId3">
            <a:extLst>
              <a:ext uri="{28A0092B-C50C-407E-A947-70E740481C1C}">
                <a14:useLocalDpi xmlns:a14="http://schemas.microsoft.com/office/drawing/2010/main" val="0"/>
              </a:ext>
            </a:extLst>
          </a:blip>
          <a:srcRect l="3540" t="48223" r="89033"/>
          <a:stretch/>
        </p:blipFill>
        <p:spPr>
          <a:xfrm>
            <a:off x="4906169" y="2072618"/>
            <a:ext cx="378140" cy="279813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6B624E7A-FEBC-9446-A84A-D22DD77B9E32}"/>
              </a:ext>
            </a:extLst>
          </p:cNvPr>
          <p:cNvPicPr/>
          <p:nvPr/>
        </p:nvPicPr>
        <p:blipFill rotWithShape="1">
          <a:blip r:embed="rId3">
            <a:extLst>
              <a:ext uri="{28A0092B-C50C-407E-A947-70E740481C1C}">
                <a14:useLocalDpi xmlns:a14="http://schemas.microsoft.com/office/drawing/2010/main" val="0"/>
              </a:ext>
            </a:extLst>
          </a:blip>
          <a:srcRect r="89743" b="52021"/>
          <a:stretch/>
        </p:blipFill>
        <p:spPr>
          <a:xfrm>
            <a:off x="-14004" y="2022305"/>
            <a:ext cx="522275" cy="2592852"/>
          </a:xfrm>
          <a:prstGeom prst="rect">
            <a:avLst/>
          </a:prstGeom>
        </p:spPr>
      </p:pic>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B9B4C851-0EF7-5543-82A7-9ECB0CFD5DB6}"/>
                  </a:ext>
                </a:extLst>
              </p14:cNvPr>
              <p14:cNvContentPartPr/>
              <p14:nvPr/>
            </p14:nvContentPartPr>
            <p14:xfrm>
              <a:off x="1537869" y="3868694"/>
              <a:ext cx="1375110" cy="582120"/>
            </p14:xfrm>
          </p:contentPart>
        </mc:Choice>
        <mc:Fallback xmlns="">
          <p:pic>
            <p:nvPicPr>
              <p:cNvPr id="16" name="Ink 15">
                <a:extLst>
                  <a:ext uri="{FF2B5EF4-FFF2-40B4-BE49-F238E27FC236}">
                    <a16:creationId xmlns:a16="http://schemas.microsoft.com/office/drawing/2014/main" id="{B9B4C851-0EF7-5543-82A7-9ECB0CFD5DB6}"/>
                  </a:ext>
                </a:extLst>
              </p:cNvPr>
              <p:cNvPicPr/>
              <p:nvPr/>
            </p:nvPicPr>
            <p:blipFill>
              <a:blip r:embed="rId6"/>
              <a:stretch>
                <a:fillRect/>
              </a:stretch>
            </p:blipFill>
            <p:spPr>
              <a:xfrm>
                <a:off x="1519870" y="3850694"/>
                <a:ext cx="1410748" cy="617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50856E4A-0BF4-9F41-B4BF-E0159EE55857}"/>
                  </a:ext>
                </a:extLst>
              </p14:cNvPr>
              <p14:cNvContentPartPr/>
              <p14:nvPr/>
            </p14:nvContentPartPr>
            <p14:xfrm>
              <a:off x="5538013" y="2880872"/>
              <a:ext cx="1246860" cy="693090"/>
            </p14:xfrm>
          </p:contentPart>
        </mc:Choice>
        <mc:Fallback xmlns="">
          <p:pic>
            <p:nvPicPr>
              <p:cNvPr id="17" name="Ink 16">
                <a:extLst>
                  <a:ext uri="{FF2B5EF4-FFF2-40B4-BE49-F238E27FC236}">
                    <a16:creationId xmlns:a16="http://schemas.microsoft.com/office/drawing/2014/main" id="{50856E4A-0BF4-9F41-B4BF-E0159EE55857}"/>
                  </a:ext>
                </a:extLst>
              </p:cNvPr>
              <p:cNvPicPr/>
              <p:nvPr/>
            </p:nvPicPr>
            <p:blipFill>
              <a:blip r:embed="rId8"/>
              <a:stretch>
                <a:fillRect/>
              </a:stretch>
            </p:blipFill>
            <p:spPr>
              <a:xfrm>
                <a:off x="5520016" y="2862879"/>
                <a:ext cx="1282495" cy="728716"/>
              </a:xfrm>
              <a:prstGeom prst="rect">
                <a:avLst/>
              </a:prstGeom>
            </p:spPr>
          </p:pic>
        </mc:Fallback>
      </mc:AlternateContent>
    </p:spTree>
    <p:extLst>
      <p:ext uri="{BB962C8B-B14F-4D97-AF65-F5344CB8AC3E}">
        <p14:creationId xmlns:p14="http://schemas.microsoft.com/office/powerpoint/2010/main" val="422015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drawProgress</p:attrName>
                                        </p:attrNameLst>
                                      </p:cBhvr>
                                      <p:tavLst>
                                        <p:tav tm="0">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3"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2CF5C7-A929-3648-B895-F7D3FAA3F010}"/>
              </a:ext>
            </a:extLst>
          </p:cNvPr>
          <p:cNvSpPr>
            <a:spLocks noGrp="1"/>
          </p:cNvSpPr>
          <p:nvPr>
            <p:ph idx="11"/>
          </p:nvPr>
        </p:nvSpPr>
        <p:spPr/>
        <p:txBody>
          <a:bodyPr/>
          <a:lstStyle/>
          <a:p>
            <a:r>
              <a:rPr lang="en-GB" dirty="0"/>
              <a:t>Trial objectives </a:t>
            </a:r>
          </a:p>
          <a:p>
            <a:r>
              <a:rPr lang="en-GB" dirty="0"/>
              <a:t>Therapies / interventions</a:t>
            </a:r>
          </a:p>
          <a:p>
            <a:r>
              <a:rPr lang="en-GB" dirty="0"/>
              <a:t>Pain description </a:t>
            </a:r>
          </a:p>
          <a:p>
            <a:r>
              <a:rPr lang="en-GB" dirty="0"/>
              <a:t>Sample size </a:t>
            </a:r>
          </a:p>
          <a:p>
            <a:r>
              <a:rPr lang="en-GB" dirty="0"/>
              <a:t>Trial settings </a:t>
            </a:r>
          </a:p>
          <a:p>
            <a:r>
              <a:rPr lang="en-GB" dirty="0"/>
              <a:t>Funding sources </a:t>
            </a:r>
          </a:p>
          <a:p>
            <a:endParaRPr lang="en-GB" dirty="0"/>
          </a:p>
        </p:txBody>
      </p:sp>
      <p:sp>
        <p:nvSpPr>
          <p:cNvPr id="3" name="Title 2">
            <a:extLst>
              <a:ext uri="{FF2B5EF4-FFF2-40B4-BE49-F238E27FC236}">
                <a16:creationId xmlns:a16="http://schemas.microsoft.com/office/drawing/2014/main" id="{2BF8822B-5595-2E48-BB10-70F147C09B1C}"/>
              </a:ext>
            </a:extLst>
          </p:cNvPr>
          <p:cNvSpPr>
            <a:spLocks noGrp="1"/>
          </p:cNvSpPr>
          <p:nvPr>
            <p:ph type="title"/>
          </p:nvPr>
        </p:nvSpPr>
        <p:spPr/>
        <p:txBody>
          <a:bodyPr/>
          <a:lstStyle/>
          <a:p>
            <a:r>
              <a:rPr lang="en-GB" dirty="0"/>
              <a:t>Trial Characteristics </a:t>
            </a:r>
          </a:p>
        </p:txBody>
      </p:sp>
      <p:sp>
        <p:nvSpPr>
          <p:cNvPr id="4" name="Content Placeholder 3">
            <a:extLst>
              <a:ext uri="{FF2B5EF4-FFF2-40B4-BE49-F238E27FC236}">
                <a16:creationId xmlns:a16="http://schemas.microsoft.com/office/drawing/2014/main" id="{60CEC3A0-4F9F-F542-9822-247FA0B3AEDC}"/>
              </a:ext>
            </a:extLst>
          </p:cNvPr>
          <p:cNvSpPr>
            <a:spLocks noGrp="1"/>
          </p:cNvSpPr>
          <p:nvPr>
            <p:ph idx="12"/>
          </p:nvPr>
        </p:nvSpPr>
        <p:spPr/>
        <p:txBody>
          <a:bodyPr/>
          <a:lstStyle/>
          <a:p>
            <a:endParaRPr lang="en-GB"/>
          </a:p>
        </p:txBody>
      </p:sp>
    </p:spTree>
    <p:extLst>
      <p:ext uri="{BB962C8B-B14F-4D97-AF65-F5344CB8AC3E}">
        <p14:creationId xmlns:p14="http://schemas.microsoft.com/office/powerpoint/2010/main" val="2868012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2CF5C7-A929-3648-B895-F7D3FAA3F010}"/>
              </a:ext>
            </a:extLst>
          </p:cNvPr>
          <p:cNvSpPr>
            <a:spLocks noGrp="1"/>
          </p:cNvSpPr>
          <p:nvPr>
            <p:ph idx="11"/>
          </p:nvPr>
        </p:nvSpPr>
        <p:spPr/>
        <p:txBody>
          <a:bodyPr/>
          <a:lstStyle/>
          <a:p>
            <a:r>
              <a:rPr lang="en-GB" b="1" dirty="0"/>
              <a:t>Trial objectives </a:t>
            </a:r>
          </a:p>
          <a:p>
            <a:r>
              <a:rPr lang="en-GB" dirty="0"/>
              <a:t>Therapies / interventions</a:t>
            </a:r>
          </a:p>
          <a:p>
            <a:r>
              <a:rPr lang="en-GB" dirty="0"/>
              <a:t>Pain description </a:t>
            </a:r>
          </a:p>
          <a:p>
            <a:r>
              <a:rPr lang="en-GB" dirty="0"/>
              <a:t>Sample size </a:t>
            </a:r>
          </a:p>
          <a:p>
            <a:r>
              <a:rPr lang="en-GB" dirty="0"/>
              <a:t>Trial settings </a:t>
            </a:r>
          </a:p>
          <a:p>
            <a:r>
              <a:rPr lang="en-GB" dirty="0"/>
              <a:t>Funding sources </a:t>
            </a:r>
          </a:p>
          <a:p>
            <a:endParaRPr lang="en-GB" dirty="0"/>
          </a:p>
        </p:txBody>
      </p:sp>
      <p:sp>
        <p:nvSpPr>
          <p:cNvPr id="3" name="Title 2">
            <a:extLst>
              <a:ext uri="{FF2B5EF4-FFF2-40B4-BE49-F238E27FC236}">
                <a16:creationId xmlns:a16="http://schemas.microsoft.com/office/drawing/2014/main" id="{2BF8822B-5595-2E48-BB10-70F147C09B1C}"/>
              </a:ext>
            </a:extLst>
          </p:cNvPr>
          <p:cNvSpPr>
            <a:spLocks noGrp="1"/>
          </p:cNvSpPr>
          <p:nvPr>
            <p:ph type="title"/>
          </p:nvPr>
        </p:nvSpPr>
        <p:spPr/>
        <p:txBody>
          <a:bodyPr/>
          <a:lstStyle/>
          <a:p>
            <a:r>
              <a:rPr lang="en-GB" dirty="0"/>
              <a:t>Trial Characteristics </a:t>
            </a:r>
          </a:p>
        </p:txBody>
      </p:sp>
      <p:pic>
        <p:nvPicPr>
          <p:cNvPr id="5" name="Content Placeholder 4">
            <a:extLst>
              <a:ext uri="{FF2B5EF4-FFF2-40B4-BE49-F238E27FC236}">
                <a16:creationId xmlns:a16="http://schemas.microsoft.com/office/drawing/2014/main" id="{197B0074-D609-EB42-8F48-761798576FD1}"/>
              </a:ext>
            </a:extLst>
          </p:cNvPr>
          <p:cNvPicPr>
            <a:picLocks noGrp="1" noChangeAspect="1"/>
          </p:cNvPicPr>
          <p:nvPr>
            <p:ph idx="12"/>
          </p:nvPr>
        </p:nvPicPr>
        <p:blipFill>
          <a:blip r:embed="rId3"/>
          <a:stretch>
            <a:fillRect/>
          </a:stretch>
        </p:blipFill>
        <p:spPr>
          <a:xfrm>
            <a:off x="3631206" y="1357616"/>
            <a:ext cx="4721961" cy="2999767"/>
          </a:xfrm>
          <a:prstGeom prst="rect">
            <a:avLst/>
          </a:prstGeom>
        </p:spPr>
      </p:pic>
      <p:sp>
        <p:nvSpPr>
          <p:cNvPr id="6" name="TextBox 5">
            <a:extLst>
              <a:ext uri="{FF2B5EF4-FFF2-40B4-BE49-F238E27FC236}">
                <a16:creationId xmlns:a16="http://schemas.microsoft.com/office/drawing/2014/main" id="{0E2CF04D-0B51-8940-B9AC-2CAB8F23BDB1}"/>
              </a:ext>
            </a:extLst>
          </p:cNvPr>
          <p:cNvSpPr txBox="1"/>
          <p:nvPr/>
        </p:nvSpPr>
        <p:spPr>
          <a:xfrm>
            <a:off x="3631206" y="4309278"/>
            <a:ext cx="4551333" cy="681405"/>
          </a:xfrm>
          <a:prstGeom prst="rect">
            <a:avLst/>
          </a:prstGeom>
          <a:noFill/>
        </p:spPr>
        <p:txBody>
          <a:bodyPr wrap="square" rtlCol="0">
            <a:spAutoFit/>
          </a:bodyPr>
          <a:lstStyle/>
          <a:p>
            <a:pPr algn="just"/>
            <a:r>
              <a:rPr lang="en-GB" sz="800" dirty="0">
                <a:solidFill>
                  <a:schemeClr val="tx1">
                    <a:lumMod val="50000"/>
                    <a:lumOff val="50000"/>
                  </a:schemeClr>
                </a:solidFill>
              </a:rPr>
              <a:t>100 most-mentioned words from study objective; Size = n of mentions: largest = 35 mentions; smallest = 2.;1750 total words</a:t>
            </a:r>
          </a:p>
          <a:p>
            <a:pPr algn="just"/>
            <a:endParaRPr lang="en-GB" dirty="0"/>
          </a:p>
        </p:txBody>
      </p:sp>
    </p:spTree>
    <p:extLst>
      <p:ext uri="{BB962C8B-B14F-4D97-AF65-F5344CB8AC3E}">
        <p14:creationId xmlns:p14="http://schemas.microsoft.com/office/powerpoint/2010/main" val="2116114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2CF5C7-A929-3648-B895-F7D3FAA3F010}"/>
              </a:ext>
            </a:extLst>
          </p:cNvPr>
          <p:cNvSpPr>
            <a:spLocks noGrp="1"/>
          </p:cNvSpPr>
          <p:nvPr>
            <p:ph idx="11"/>
          </p:nvPr>
        </p:nvSpPr>
        <p:spPr/>
        <p:txBody>
          <a:bodyPr/>
          <a:lstStyle/>
          <a:p>
            <a:r>
              <a:rPr lang="en-GB" dirty="0"/>
              <a:t>Trial objectives </a:t>
            </a:r>
          </a:p>
          <a:p>
            <a:r>
              <a:rPr lang="en-GB" b="1" dirty="0"/>
              <a:t>Therapies / interventions</a:t>
            </a:r>
          </a:p>
          <a:p>
            <a:r>
              <a:rPr lang="en-GB" dirty="0"/>
              <a:t>Pain description </a:t>
            </a:r>
          </a:p>
          <a:p>
            <a:r>
              <a:rPr lang="en-GB" dirty="0"/>
              <a:t>Sample size </a:t>
            </a:r>
          </a:p>
          <a:p>
            <a:r>
              <a:rPr lang="en-GB" dirty="0"/>
              <a:t>Trial settings </a:t>
            </a:r>
          </a:p>
          <a:p>
            <a:r>
              <a:rPr lang="en-GB" dirty="0"/>
              <a:t>Funding sources </a:t>
            </a:r>
          </a:p>
          <a:p>
            <a:endParaRPr lang="en-GB" dirty="0"/>
          </a:p>
        </p:txBody>
      </p:sp>
      <p:sp>
        <p:nvSpPr>
          <p:cNvPr id="3" name="Title 2">
            <a:extLst>
              <a:ext uri="{FF2B5EF4-FFF2-40B4-BE49-F238E27FC236}">
                <a16:creationId xmlns:a16="http://schemas.microsoft.com/office/drawing/2014/main" id="{2BF8822B-5595-2E48-BB10-70F147C09B1C}"/>
              </a:ext>
            </a:extLst>
          </p:cNvPr>
          <p:cNvSpPr>
            <a:spLocks noGrp="1"/>
          </p:cNvSpPr>
          <p:nvPr>
            <p:ph type="title"/>
          </p:nvPr>
        </p:nvSpPr>
        <p:spPr/>
        <p:txBody>
          <a:bodyPr/>
          <a:lstStyle/>
          <a:p>
            <a:r>
              <a:rPr lang="en-GB" dirty="0"/>
              <a:t>Trial Characteristics </a:t>
            </a:r>
          </a:p>
        </p:txBody>
      </p:sp>
      <p:sp>
        <p:nvSpPr>
          <p:cNvPr id="8" name="Content Placeholder 7">
            <a:extLst>
              <a:ext uri="{FF2B5EF4-FFF2-40B4-BE49-F238E27FC236}">
                <a16:creationId xmlns:a16="http://schemas.microsoft.com/office/drawing/2014/main" id="{12FDE8FD-1825-6345-8ED0-6F444DBA4D04}"/>
              </a:ext>
            </a:extLst>
          </p:cNvPr>
          <p:cNvSpPr>
            <a:spLocks noGrp="1"/>
          </p:cNvSpPr>
          <p:nvPr>
            <p:ph idx="12"/>
          </p:nvPr>
        </p:nvSpPr>
        <p:spPr/>
        <p:txBody>
          <a:bodyPr/>
          <a:lstStyle/>
          <a:p>
            <a:endParaRPr lang="en-GB" dirty="0"/>
          </a:p>
        </p:txBody>
      </p:sp>
      <p:graphicFrame>
        <p:nvGraphicFramePr>
          <p:cNvPr id="9" name="Content Placeholder 6">
            <a:extLst>
              <a:ext uri="{FF2B5EF4-FFF2-40B4-BE49-F238E27FC236}">
                <a16:creationId xmlns:a16="http://schemas.microsoft.com/office/drawing/2014/main" id="{AA34066D-88CA-E347-9A39-510986B0BC88}"/>
              </a:ext>
            </a:extLst>
          </p:cNvPr>
          <p:cNvGraphicFramePr>
            <a:graphicFrameLocks/>
          </p:cNvGraphicFramePr>
          <p:nvPr>
            <p:extLst>
              <p:ext uri="{D42A27DB-BD31-4B8C-83A1-F6EECF244321}">
                <p14:modId xmlns:p14="http://schemas.microsoft.com/office/powerpoint/2010/main" val="4187656235"/>
              </p:ext>
            </p:extLst>
          </p:nvPr>
        </p:nvGraphicFramePr>
        <p:xfrm>
          <a:off x="3529949" y="1239925"/>
          <a:ext cx="4863883" cy="3889814"/>
        </p:xfrm>
        <a:graphic>
          <a:graphicData uri="http://schemas.openxmlformats.org/drawingml/2006/table">
            <a:tbl>
              <a:tblPr firstRow="1" firstCol="1" bandRow="1">
                <a:tableStyleId>{93296810-A885-4BE3-A3E7-6D5BEEA58F35}</a:tableStyleId>
              </a:tblPr>
              <a:tblGrid>
                <a:gridCol w="2862209">
                  <a:extLst>
                    <a:ext uri="{9D8B030D-6E8A-4147-A177-3AD203B41FA5}">
                      <a16:colId xmlns:a16="http://schemas.microsoft.com/office/drawing/2014/main" val="4128998073"/>
                    </a:ext>
                  </a:extLst>
                </a:gridCol>
                <a:gridCol w="972725">
                  <a:extLst>
                    <a:ext uri="{9D8B030D-6E8A-4147-A177-3AD203B41FA5}">
                      <a16:colId xmlns:a16="http://schemas.microsoft.com/office/drawing/2014/main" val="420702845"/>
                    </a:ext>
                  </a:extLst>
                </a:gridCol>
                <a:gridCol w="1028949">
                  <a:extLst>
                    <a:ext uri="{9D8B030D-6E8A-4147-A177-3AD203B41FA5}">
                      <a16:colId xmlns:a16="http://schemas.microsoft.com/office/drawing/2014/main" val="3568405489"/>
                    </a:ext>
                  </a:extLst>
                </a:gridCol>
              </a:tblGrid>
              <a:tr h="463384">
                <a:tc>
                  <a:txBody>
                    <a:bodyPr/>
                    <a:lstStyle/>
                    <a:p>
                      <a:pPr lvl="0" indent="0" algn="l">
                        <a:lnSpc>
                          <a:spcPct val="100000"/>
                        </a:lnSpc>
                      </a:pPr>
                      <a:r>
                        <a:rPr lang="en-GB" sz="900" dirty="0">
                          <a:effectLst/>
                        </a:rPr>
                        <a:t>Component therapeutic modalities</a:t>
                      </a:r>
                      <a:endParaRPr lang="en-DE" sz="9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821" marR="63821" marT="0" marB="0" anchor="ctr">
                    <a:solidFill>
                      <a:schemeClr val="accent1"/>
                    </a:solidFill>
                  </a:tcPr>
                </a:tc>
                <a:tc>
                  <a:txBody>
                    <a:bodyPr/>
                    <a:lstStyle/>
                    <a:p>
                      <a:pPr indent="0" algn="ctr">
                        <a:lnSpc>
                          <a:spcPct val="100000"/>
                        </a:lnSpc>
                      </a:pPr>
                      <a:r>
                        <a:rPr lang="en-GB" sz="900" dirty="0">
                          <a:effectLst/>
                        </a:rPr>
                        <a:t>n</a:t>
                      </a:r>
                      <a:endParaRPr lang="en-DE" sz="9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821" marR="63821" marT="0" marB="0" anchor="ctr">
                    <a:solidFill>
                      <a:schemeClr val="accent1"/>
                    </a:solidFill>
                  </a:tcPr>
                </a:tc>
                <a:tc>
                  <a:txBody>
                    <a:bodyPr/>
                    <a:lstStyle/>
                    <a:p>
                      <a:pPr indent="0" algn="ctr">
                        <a:lnSpc>
                          <a:spcPct val="100000"/>
                        </a:lnSpc>
                      </a:pPr>
                      <a:r>
                        <a:rPr lang="en-GB" sz="900" dirty="0">
                          <a:effectLst/>
                        </a:rPr>
                        <a:t>57 total</a:t>
                      </a:r>
                      <a:endParaRPr lang="en-DE" sz="9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821" marR="63821" marT="0" marB="0" anchor="ctr">
                    <a:solidFill>
                      <a:schemeClr val="accent1"/>
                    </a:solidFill>
                  </a:tcPr>
                </a:tc>
                <a:extLst>
                  <a:ext uri="{0D108BD9-81ED-4DB2-BD59-A6C34878D82A}">
                    <a16:rowId xmlns:a16="http://schemas.microsoft.com/office/drawing/2014/main" val="467939710"/>
                  </a:ext>
                </a:extLst>
              </a:tr>
              <a:tr h="241382">
                <a:tc>
                  <a:txBody>
                    <a:bodyPr/>
                    <a:lstStyle/>
                    <a:p>
                      <a:pPr indent="0" algn="l">
                        <a:lnSpc>
                          <a:spcPct val="100000"/>
                        </a:lnSpc>
                      </a:pPr>
                      <a:r>
                        <a:rPr lang="en-GB" sz="900" b="0" dirty="0">
                          <a:solidFill>
                            <a:schemeClr val="tx1"/>
                          </a:solidFill>
                          <a:effectLst/>
                          <a:latin typeface="+mn-lt"/>
                        </a:rPr>
                        <a:t>Pharmacological therapy</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3821" marR="63821" marT="0" marB="0" anchor="ctr">
                    <a:solidFill>
                      <a:srgbClr val="CBD9EC"/>
                    </a:solidFill>
                  </a:tcPr>
                </a:tc>
                <a:tc>
                  <a:txBody>
                    <a:bodyPr/>
                    <a:lstStyle/>
                    <a:p>
                      <a:pPr indent="0" algn="ctr">
                        <a:lnSpc>
                          <a:spcPct val="100000"/>
                        </a:lnSpc>
                      </a:pPr>
                      <a:r>
                        <a:rPr lang="en-GB" sz="900" dirty="0">
                          <a:effectLst/>
                          <a:latin typeface="+mn-lt"/>
                        </a:rPr>
                        <a:t>12</a:t>
                      </a:r>
                      <a:endParaRPr lang="en-DE" sz="900" dirty="0">
                        <a:effectLst/>
                        <a:latin typeface="+mn-lt"/>
                        <a:ea typeface="Times New Roman" panose="02020603050405020304" pitchFamily="18" charset="0"/>
                        <a:cs typeface="Arial" panose="020B0604020202020204" pitchFamily="34" charset="0"/>
                      </a:endParaRPr>
                    </a:p>
                  </a:txBody>
                  <a:tcPr marL="63821" marR="63821" marT="0" marB="0" anchor="ctr"/>
                </a:tc>
                <a:tc>
                  <a:txBody>
                    <a:bodyPr/>
                    <a:lstStyle/>
                    <a:p>
                      <a:pPr indent="0" algn="ctr">
                        <a:lnSpc>
                          <a:spcPct val="100000"/>
                        </a:lnSpc>
                      </a:pPr>
                      <a:r>
                        <a:rPr lang="en-GB" sz="900" dirty="0">
                          <a:effectLst/>
                          <a:latin typeface="+mn-lt"/>
                        </a:rPr>
                        <a:t>21 %</a:t>
                      </a:r>
                      <a:endParaRPr lang="en-DE" sz="900" dirty="0">
                        <a:effectLst/>
                        <a:latin typeface="+mn-lt"/>
                        <a:ea typeface="Times New Roman" panose="02020603050405020304" pitchFamily="18" charset="0"/>
                        <a:cs typeface="Arial" panose="020B0604020202020204" pitchFamily="34" charset="0"/>
                      </a:endParaRPr>
                    </a:p>
                  </a:txBody>
                  <a:tcPr marL="63821" marR="63821" marT="0" marB="0" anchor="ctr"/>
                </a:tc>
                <a:extLst>
                  <a:ext uri="{0D108BD9-81ED-4DB2-BD59-A6C34878D82A}">
                    <a16:rowId xmlns:a16="http://schemas.microsoft.com/office/drawing/2014/main" val="3266989312"/>
                  </a:ext>
                </a:extLst>
              </a:tr>
              <a:tr h="241382">
                <a:tc>
                  <a:txBody>
                    <a:bodyPr/>
                    <a:lstStyle/>
                    <a:p>
                      <a:pPr indent="0" algn="l">
                        <a:lnSpc>
                          <a:spcPct val="100000"/>
                        </a:lnSpc>
                      </a:pPr>
                      <a:r>
                        <a:rPr lang="en-GB" sz="900" b="0" dirty="0">
                          <a:solidFill>
                            <a:schemeClr val="tx1"/>
                          </a:solidFill>
                          <a:effectLst/>
                          <a:latin typeface="+mn-lt"/>
                        </a:rPr>
                        <a:t>Cognitive-behavioural &amp; other psychotherapy</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3821" marR="63821" marT="0" marB="0" anchor="ctr">
                    <a:solidFill>
                      <a:srgbClr val="E7EEF7"/>
                    </a:solidFill>
                  </a:tcPr>
                </a:tc>
                <a:tc>
                  <a:txBody>
                    <a:bodyPr/>
                    <a:lstStyle/>
                    <a:p>
                      <a:pPr indent="0" algn="ctr">
                        <a:lnSpc>
                          <a:spcPct val="100000"/>
                        </a:lnSpc>
                      </a:pPr>
                      <a:r>
                        <a:rPr lang="en-GB" sz="900" dirty="0">
                          <a:effectLst/>
                          <a:latin typeface="+mn-lt"/>
                        </a:rPr>
                        <a:t>9</a:t>
                      </a:r>
                      <a:endParaRPr lang="en-DE" sz="900" dirty="0">
                        <a:effectLst/>
                        <a:latin typeface="+mn-lt"/>
                        <a:ea typeface="Times New Roman" panose="02020603050405020304" pitchFamily="18" charset="0"/>
                        <a:cs typeface="Arial" panose="020B0604020202020204" pitchFamily="34" charset="0"/>
                      </a:endParaRPr>
                    </a:p>
                  </a:txBody>
                  <a:tcPr marL="63821" marR="63821" marT="0" marB="0" anchor="ctr"/>
                </a:tc>
                <a:tc>
                  <a:txBody>
                    <a:bodyPr/>
                    <a:lstStyle/>
                    <a:p>
                      <a:pPr indent="0" algn="ctr">
                        <a:lnSpc>
                          <a:spcPct val="100000"/>
                        </a:lnSpc>
                      </a:pPr>
                      <a:r>
                        <a:rPr lang="en-GB" sz="900" dirty="0">
                          <a:effectLst/>
                          <a:latin typeface="+mn-lt"/>
                        </a:rPr>
                        <a:t>16 % </a:t>
                      </a:r>
                      <a:endParaRPr lang="en-DE" sz="900" dirty="0">
                        <a:effectLst/>
                        <a:latin typeface="+mn-lt"/>
                        <a:ea typeface="Times New Roman" panose="02020603050405020304" pitchFamily="18" charset="0"/>
                        <a:cs typeface="Arial" panose="020B0604020202020204" pitchFamily="34" charset="0"/>
                      </a:endParaRPr>
                    </a:p>
                  </a:txBody>
                  <a:tcPr marL="63821" marR="63821" marT="0" marB="0" anchor="ctr"/>
                </a:tc>
                <a:extLst>
                  <a:ext uri="{0D108BD9-81ED-4DB2-BD59-A6C34878D82A}">
                    <a16:rowId xmlns:a16="http://schemas.microsoft.com/office/drawing/2014/main" val="3720797193"/>
                  </a:ext>
                </a:extLst>
              </a:tr>
              <a:tr h="241382">
                <a:tc>
                  <a:txBody>
                    <a:bodyPr/>
                    <a:lstStyle/>
                    <a:p>
                      <a:pPr indent="0" algn="l">
                        <a:lnSpc>
                          <a:spcPct val="100000"/>
                        </a:lnSpc>
                      </a:pPr>
                      <a:r>
                        <a:rPr lang="en-GB" sz="900" b="0" dirty="0">
                          <a:solidFill>
                            <a:schemeClr val="tx1"/>
                          </a:solidFill>
                          <a:effectLst/>
                          <a:latin typeface="+mn-lt"/>
                        </a:rPr>
                        <a:t>Surgery</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3821" marR="63821" marT="0" marB="0" anchor="ctr">
                    <a:solidFill>
                      <a:srgbClr val="CBD9EC"/>
                    </a:solidFill>
                  </a:tcPr>
                </a:tc>
                <a:tc>
                  <a:txBody>
                    <a:bodyPr/>
                    <a:lstStyle/>
                    <a:p>
                      <a:pPr indent="0" algn="ctr">
                        <a:lnSpc>
                          <a:spcPct val="100000"/>
                        </a:lnSpc>
                      </a:pPr>
                      <a:r>
                        <a:rPr lang="en-GB" sz="900" dirty="0">
                          <a:effectLst/>
                          <a:latin typeface="+mn-lt"/>
                        </a:rPr>
                        <a:t>7</a:t>
                      </a:r>
                      <a:endParaRPr lang="en-DE" sz="900" dirty="0">
                        <a:effectLst/>
                        <a:latin typeface="+mn-lt"/>
                        <a:ea typeface="Times New Roman" panose="02020603050405020304" pitchFamily="18" charset="0"/>
                        <a:cs typeface="Arial" panose="020B0604020202020204" pitchFamily="34" charset="0"/>
                      </a:endParaRPr>
                    </a:p>
                  </a:txBody>
                  <a:tcPr marL="63821" marR="63821" marT="0" marB="0" anchor="ctr"/>
                </a:tc>
                <a:tc>
                  <a:txBody>
                    <a:bodyPr/>
                    <a:lstStyle/>
                    <a:p>
                      <a:pPr indent="0" algn="ctr">
                        <a:lnSpc>
                          <a:spcPct val="100000"/>
                        </a:lnSpc>
                      </a:pPr>
                      <a:r>
                        <a:rPr lang="en-GB" sz="900" dirty="0">
                          <a:effectLst/>
                          <a:latin typeface="+mn-lt"/>
                        </a:rPr>
                        <a:t>12 %</a:t>
                      </a:r>
                      <a:endParaRPr lang="en-DE" sz="900" dirty="0">
                        <a:effectLst/>
                        <a:latin typeface="+mn-lt"/>
                        <a:ea typeface="Times New Roman" panose="02020603050405020304" pitchFamily="18" charset="0"/>
                        <a:cs typeface="Arial" panose="020B0604020202020204" pitchFamily="34" charset="0"/>
                      </a:endParaRPr>
                    </a:p>
                  </a:txBody>
                  <a:tcPr marL="63821" marR="63821" marT="0" marB="0" anchor="ctr"/>
                </a:tc>
                <a:extLst>
                  <a:ext uri="{0D108BD9-81ED-4DB2-BD59-A6C34878D82A}">
                    <a16:rowId xmlns:a16="http://schemas.microsoft.com/office/drawing/2014/main" val="2379041826"/>
                  </a:ext>
                </a:extLst>
              </a:tr>
              <a:tr h="241382">
                <a:tc>
                  <a:txBody>
                    <a:bodyPr/>
                    <a:lstStyle/>
                    <a:p>
                      <a:pPr indent="0" algn="l">
                        <a:lnSpc>
                          <a:spcPct val="100000"/>
                        </a:lnSpc>
                      </a:pPr>
                      <a:r>
                        <a:rPr lang="en-GB" sz="900" b="0" dirty="0">
                          <a:solidFill>
                            <a:schemeClr val="tx1"/>
                          </a:solidFill>
                          <a:effectLst/>
                          <a:latin typeface="+mn-lt"/>
                        </a:rPr>
                        <a:t>Acupuncture / acupressure</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3821" marR="63821" marT="0" marB="0" anchor="ctr">
                    <a:solidFill>
                      <a:srgbClr val="E7EEF7"/>
                    </a:solidFill>
                  </a:tcPr>
                </a:tc>
                <a:tc>
                  <a:txBody>
                    <a:bodyPr/>
                    <a:lstStyle/>
                    <a:p>
                      <a:pPr indent="0" algn="ctr">
                        <a:lnSpc>
                          <a:spcPct val="100000"/>
                        </a:lnSpc>
                      </a:pPr>
                      <a:r>
                        <a:rPr lang="en-GB" sz="900" dirty="0">
                          <a:effectLst/>
                          <a:latin typeface="+mn-lt"/>
                        </a:rPr>
                        <a:t>6</a:t>
                      </a:r>
                      <a:endParaRPr lang="en-DE" sz="900" dirty="0">
                        <a:effectLst/>
                        <a:latin typeface="+mn-lt"/>
                        <a:ea typeface="Times New Roman" panose="02020603050405020304" pitchFamily="18" charset="0"/>
                        <a:cs typeface="Arial" panose="020B0604020202020204" pitchFamily="34" charset="0"/>
                      </a:endParaRPr>
                    </a:p>
                  </a:txBody>
                  <a:tcPr marL="63821" marR="63821" marT="0" marB="0" anchor="ctr"/>
                </a:tc>
                <a:tc>
                  <a:txBody>
                    <a:bodyPr/>
                    <a:lstStyle/>
                    <a:p>
                      <a:pPr indent="0" algn="ctr">
                        <a:lnSpc>
                          <a:spcPct val="100000"/>
                        </a:lnSpc>
                      </a:pPr>
                      <a:r>
                        <a:rPr lang="en-GB" sz="900" dirty="0">
                          <a:effectLst/>
                          <a:latin typeface="+mn-lt"/>
                        </a:rPr>
                        <a:t>10 %</a:t>
                      </a:r>
                      <a:endParaRPr lang="en-DE" sz="900" dirty="0">
                        <a:effectLst/>
                        <a:latin typeface="+mn-lt"/>
                        <a:ea typeface="Times New Roman" panose="02020603050405020304" pitchFamily="18" charset="0"/>
                        <a:cs typeface="Arial" panose="020B0604020202020204" pitchFamily="34" charset="0"/>
                      </a:endParaRPr>
                    </a:p>
                  </a:txBody>
                  <a:tcPr marL="63821" marR="63821" marT="0" marB="0" anchor="ctr"/>
                </a:tc>
                <a:extLst>
                  <a:ext uri="{0D108BD9-81ED-4DB2-BD59-A6C34878D82A}">
                    <a16:rowId xmlns:a16="http://schemas.microsoft.com/office/drawing/2014/main" val="841835200"/>
                  </a:ext>
                </a:extLst>
              </a:tr>
              <a:tr h="241382">
                <a:tc>
                  <a:txBody>
                    <a:bodyPr/>
                    <a:lstStyle/>
                    <a:p>
                      <a:pPr indent="0" algn="l">
                        <a:lnSpc>
                          <a:spcPct val="100000"/>
                        </a:lnSpc>
                      </a:pPr>
                      <a:r>
                        <a:rPr lang="en-GB" sz="900" b="0" dirty="0">
                          <a:solidFill>
                            <a:schemeClr val="tx1"/>
                          </a:solidFill>
                          <a:effectLst/>
                          <a:latin typeface="+mn-lt"/>
                        </a:rPr>
                        <a:t>Manual Therapy</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3821" marR="63821" marT="0" marB="0" anchor="ctr">
                    <a:solidFill>
                      <a:srgbClr val="CBD9EC"/>
                    </a:solidFill>
                  </a:tcPr>
                </a:tc>
                <a:tc>
                  <a:txBody>
                    <a:bodyPr/>
                    <a:lstStyle/>
                    <a:p>
                      <a:pPr indent="0" algn="ctr">
                        <a:lnSpc>
                          <a:spcPct val="100000"/>
                        </a:lnSpc>
                      </a:pPr>
                      <a:r>
                        <a:rPr lang="en-GB" sz="900" dirty="0">
                          <a:effectLst/>
                          <a:latin typeface="+mn-lt"/>
                        </a:rPr>
                        <a:t>6</a:t>
                      </a:r>
                      <a:endParaRPr lang="en-DE" sz="900" dirty="0">
                        <a:effectLst/>
                        <a:latin typeface="+mn-lt"/>
                        <a:ea typeface="Times New Roman" panose="02020603050405020304" pitchFamily="18" charset="0"/>
                        <a:cs typeface="Arial" panose="020B0604020202020204" pitchFamily="34" charset="0"/>
                      </a:endParaRPr>
                    </a:p>
                  </a:txBody>
                  <a:tcPr marL="63821" marR="63821" marT="0" marB="0" anchor="ctr"/>
                </a:tc>
                <a:tc>
                  <a:txBody>
                    <a:bodyPr/>
                    <a:lstStyle/>
                    <a:p>
                      <a:pPr indent="0" algn="ctr">
                        <a:lnSpc>
                          <a:spcPct val="100000"/>
                        </a:lnSpc>
                      </a:pPr>
                      <a:r>
                        <a:rPr lang="en-GB" sz="900" dirty="0">
                          <a:effectLst/>
                          <a:latin typeface="+mn-lt"/>
                        </a:rPr>
                        <a:t>10 %</a:t>
                      </a:r>
                      <a:endParaRPr lang="en-DE" sz="900" dirty="0">
                        <a:effectLst/>
                        <a:latin typeface="+mn-lt"/>
                        <a:ea typeface="Times New Roman" panose="02020603050405020304" pitchFamily="18" charset="0"/>
                        <a:cs typeface="Arial" panose="020B0604020202020204" pitchFamily="34" charset="0"/>
                      </a:endParaRPr>
                    </a:p>
                  </a:txBody>
                  <a:tcPr marL="63821" marR="63821" marT="0" marB="0" anchor="ctr"/>
                </a:tc>
                <a:extLst>
                  <a:ext uri="{0D108BD9-81ED-4DB2-BD59-A6C34878D82A}">
                    <a16:rowId xmlns:a16="http://schemas.microsoft.com/office/drawing/2014/main" val="3608700560"/>
                  </a:ext>
                </a:extLst>
              </a:tr>
              <a:tr h="241382">
                <a:tc>
                  <a:txBody>
                    <a:bodyPr/>
                    <a:lstStyle/>
                    <a:p>
                      <a:pPr indent="0" algn="l">
                        <a:lnSpc>
                          <a:spcPct val="100000"/>
                        </a:lnSpc>
                      </a:pPr>
                      <a:r>
                        <a:rPr lang="en-GB" sz="900" b="0" dirty="0">
                          <a:solidFill>
                            <a:schemeClr val="tx1"/>
                          </a:solidFill>
                          <a:effectLst/>
                          <a:latin typeface="+mn-lt"/>
                        </a:rPr>
                        <a:t>Physiotherapy</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3821" marR="63821" marT="0" marB="0" anchor="ctr">
                    <a:solidFill>
                      <a:srgbClr val="E7EEF7"/>
                    </a:solidFill>
                  </a:tcPr>
                </a:tc>
                <a:tc>
                  <a:txBody>
                    <a:bodyPr/>
                    <a:lstStyle/>
                    <a:p>
                      <a:pPr indent="0" algn="ctr">
                        <a:lnSpc>
                          <a:spcPct val="100000"/>
                        </a:lnSpc>
                      </a:pPr>
                      <a:r>
                        <a:rPr lang="en-GB" sz="900" dirty="0">
                          <a:effectLst/>
                          <a:latin typeface="+mn-lt"/>
                        </a:rPr>
                        <a:t>4</a:t>
                      </a:r>
                      <a:endParaRPr lang="en-DE" sz="900" dirty="0">
                        <a:effectLst/>
                        <a:latin typeface="+mn-lt"/>
                        <a:ea typeface="Times New Roman" panose="02020603050405020304" pitchFamily="18" charset="0"/>
                        <a:cs typeface="Arial" panose="020B0604020202020204" pitchFamily="34" charset="0"/>
                      </a:endParaRPr>
                    </a:p>
                  </a:txBody>
                  <a:tcPr marL="63821" marR="63821" marT="0" marB="0" anchor="ctr"/>
                </a:tc>
                <a:tc>
                  <a:txBody>
                    <a:bodyPr/>
                    <a:lstStyle/>
                    <a:p>
                      <a:pPr indent="0" algn="ctr">
                        <a:lnSpc>
                          <a:spcPct val="100000"/>
                        </a:lnSpc>
                      </a:pPr>
                      <a:r>
                        <a:rPr lang="en-GB" sz="900" dirty="0">
                          <a:effectLst/>
                          <a:latin typeface="+mn-lt"/>
                        </a:rPr>
                        <a:t>7 %</a:t>
                      </a:r>
                      <a:endParaRPr lang="en-DE" sz="900" dirty="0">
                        <a:effectLst/>
                        <a:latin typeface="+mn-lt"/>
                        <a:ea typeface="Times New Roman" panose="02020603050405020304" pitchFamily="18" charset="0"/>
                        <a:cs typeface="Arial" panose="020B0604020202020204" pitchFamily="34" charset="0"/>
                      </a:endParaRPr>
                    </a:p>
                  </a:txBody>
                  <a:tcPr marL="63821" marR="63821" marT="0" marB="0" anchor="ctr"/>
                </a:tc>
                <a:extLst>
                  <a:ext uri="{0D108BD9-81ED-4DB2-BD59-A6C34878D82A}">
                    <a16:rowId xmlns:a16="http://schemas.microsoft.com/office/drawing/2014/main" val="2681450550"/>
                  </a:ext>
                </a:extLst>
              </a:tr>
              <a:tr h="241382">
                <a:tc>
                  <a:txBody>
                    <a:bodyPr/>
                    <a:lstStyle/>
                    <a:p>
                      <a:pPr indent="0" algn="l">
                        <a:lnSpc>
                          <a:spcPct val="100000"/>
                        </a:lnSpc>
                      </a:pPr>
                      <a:r>
                        <a:rPr lang="en-GB" sz="900" b="0" dirty="0">
                          <a:solidFill>
                            <a:schemeClr val="tx1"/>
                          </a:solidFill>
                          <a:effectLst/>
                          <a:latin typeface="+mn-lt"/>
                        </a:rPr>
                        <a:t>Multidisciplinary care (non-drug)</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3821" marR="63821" marT="0" marB="0" anchor="ctr">
                    <a:solidFill>
                      <a:srgbClr val="CBD9EC"/>
                    </a:solidFill>
                  </a:tcPr>
                </a:tc>
                <a:tc>
                  <a:txBody>
                    <a:bodyPr/>
                    <a:lstStyle/>
                    <a:p>
                      <a:pPr indent="0" algn="ctr">
                        <a:lnSpc>
                          <a:spcPct val="100000"/>
                        </a:lnSpc>
                      </a:pPr>
                      <a:r>
                        <a:rPr lang="en-GB" sz="900">
                          <a:effectLst/>
                          <a:latin typeface="+mn-lt"/>
                        </a:rPr>
                        <a:t>3</a:t>
                      </a:r>
                      <a:endParaRPr lang="en-DE" sz="900">
                        <a:effectLst/>
                        <a:latin typeface="+mn-lt"/>
                        <a:ea typeface="Times New Roman" panose="02020603050405020304" pitchFamily="18" charset="0"/>
                        <a:cs typeface="Arial" panose="020B0604020202020204" pitchFamily="34" charset="0"/>
                      </a:endParaRPr>
                    </a:p>
                  </a:txBody>
                  <a:tcPr marL="63821" marR="63821" marT="0" marB="0" anchor="ctr"/>
                </a:tc>
                <a:tc>
                  <a:txBody>
                    <a:bodyPr/>
                    <a:lstStyle/>
                    <a:p>
                      <a:pPr indent="0" algn="ctr">
                        <a:lnSpc>
                          <a:spcPct val="100000"/>
                        </a:lnSpc>
                      </a:pPr>
                      <a:r>
                        <a:rPr lang="en-GB" sz="900" dirty="0">
                          <a:effectLst/>
                          <a:latin typeface="+mn-lt"/>
                        </a:rPr>
                        <a:t>5 %</a:t>
                      </a:r>
                      <a:endParaRPr lang="en-DE" sz="900" dirty="0">
                        <a:effectLst/>
                        <a:latin typeface="+mn-lt"/>
                        <a:ea typeface="Times New Roman" panose="02020603050405020304" pitchFamily="18" charset="0"/>
                        <a:cs typeface="Arial" panose="020B0604020202020204" pitchFamily="34" charset="0"/>
                      </a:endParaRPr>
                    </a:p>
                  </a:txBody>
                  <a:tcPr marL="63821" marR="63821" marT="0" marB="0" anchor="ctr"/>
                </a:tc>
                <a:extLst>
                  <a:ext uri="{0D108BD9-81ED-4DB2-BD59-A6C34878D82A}">
                    <a16:rowId xmlns:a16="http://schemas.microsoft.com/office/drawing/2014/main" val="1456859243"/>
                  </a:ext>
                </a:extLst>
              </a:tr>
              <a:tr h="241382">
                <a:tc>
                  <a:txBody>
                    <a:bodyPr/>
                    <a:lstStyle/>
                    <a:p>
                      <a:pPr indent="0" algn="l">
                        <a:lnSpc>
                          <a:spcPct val="100000"/>
                        </a:lnSpc>
                      </a:pPr>
                      <a:r>
                        <a:rPr lang="en-GB" sz="900" b="0" dirty="0">
                          <a:solidFill>
                            <a:schemeClr val="tx1"/>
                          </a:solidFill>
                          <a:effectLst/>
                          <a:latin typeface="+mn-lt"/>
                        </a:rPr>
                        <a:t>General Practice (non-drug)</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3821" marR="63821" marT="0" marB="0" anchor="ctr">
                    <a:solidFill>
                      <a:srgbClr val="E7EEF7"/>
                    </a:solidFill>
                  </a:tcPr>
                </a:tc>
                <a:tc>
                  <a:txBody>
                    <a:bodyPr/>
                    <a:lstStyle/>
                    <a:p>
                      <a:pPr indent="0" algn="ctr">
                        <a:lnSpc>
                          <a:spcPct val="100000"/>
                        </a:lnSpc>
                      </a:pPr>
                      <a:r>
                        <a:rPr lang="en-GB" sz="900">
                          <a:effectLst/>
                          <a:latin typeface="+mn-lt"/>
                        </a:rPr>
                        <a:t>2</a:t>
                      </a:r>
                      <a:endParaRPr lang="en-DE" sz="900">
                        <a:effectLst/>
                        <a:latin typeface="+mn-lt"/>
                        <a:ea typeface="Times New Roman" panose="02020603050405020304" pitchFamily="18" charset="0"/>
                        <a:cs typeface="Arial" panose="020B0604020202020204" pitchFamily="34" charset="0"/>
                      </a:endParaRPr>
                    </a:p>
                  </a:txBody>
                  <a:tcPr marL="63821" marR="63821" marT="0" marB="0" anchor="ctr"/>
                </a:tc>
                <a:tc>
                  <a:txBody>
                    <a:bodyPr/>
                    <a:lstStyle/>
                    <a:p>
                      <a:pPr indent="0" algn="ctr">
                        <a:lnSpc>
                          <a:spcPct val="100000"/>
                        </a:lnSpc>
                      </a:pPr>
                      <a:r>
                        <a:rPr lang="en-GB" sz="900" dirty="0">
                          <a:effectLst/>
                          <a:latin typeface="+mn-lt"/>
                          <a:ea typeface="Times New Roman" panose="02020603050405020304" pitchFamily="18" charset="0"/>
                          <a:cs typeface="Arial" panose="020B0604020202020204" pitchFamily="34" charset="0"/>
                        </a:rPr>
                        <a:t>4 %</a:t>
                      </a:r>
                      <a:endParaRPr lang="en-DE" sz="900" dirty="0">
                        <a:effectLst/>
                        <a:latin typeface="+mn-lt"/>
                        <a:ea typeface="Times New Roman" panose="02020603050405020304" pitchFamily="18" charset="0"/>
                        <a:cs typeface="Arial" panose="020B0604020202020204" pitchFamily="34" charset="0"/>
                      </a:endParaRPr>
                    </a:p>
                  </a:txBody>
                  <a:tcPr marL="63821" marR="63821" marT="0" marB="0" anchor="ctr"/>
                </a:tc>
                <a:extLst>
                  <a:ext uri="{0D108BD9-81ED-4DB2-BD59-A6C34878D82A}">
                    <a16:rowId xmlns:a16="http://schemas.microsoft.com/office/drawing/2014/main" val="3263503568"/>
                  </a:ext>
                </a:extLst>
              </a:tr>
              <a:tr h="241382">
                <a:tc>
                  <a:txBody>
                    <a:bodyPr/>
                    <a:lstStyle/>
                    <a:p>
                      <a:pPr indent="0" algn="l">
                        <a:lnSpc>
                          <a:spcPct val="100000"/>
                        </a:lnSpc>
                      </a:pPr>
                      <a:r>
                        <a:rPr lang="en-GB" sz="900" b="0" dirty="0">
                          <a:solidFill>
                            <a:schemeClr val="tx1"/>
                          </a:solidFill>
                          <a:effectLst/>
                          <a:latin typeface="+mn-lt"/>
                        </a:rPr>
                        <a:t>Rehabilitation</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3821" marR="63821" marT="0" marB="0" anchor="ctr">
                    <a:solidFill>
                      <a:srgbClr val="CBD9EC"/>
                    </a:solidFill>
                  </a:tcPr>
                </a:tc>
                <a:tc>
                  <a:txBody>
                    <a:bodyPr/>
                    <a:lstStyle/>
                    <a:p>
                      <a:pPr indent="0" algn="ctr">
                        <a:lnSpc>
                          <a:spcPct val="100000"/>
                        </a:lnSpc>
                      </a:pPr>
                      <a:r>
                        <a:rPr lang="en-GB" sz="900">
                          <a:effectLst/>
                          <a:latin typeface="+mn-lt"/>
                        </a:rPr>
                        <a:t>2</a:t>
                      </a:r>
                      <a:endParaRPr lang="en-DE" sz="900">
                        <a:effectLst/>
                        <a:latin typeface="+mn-lt"/>
                        <a:ea typeface="Times New Roman" panose="02020603050405020304" pitchFamily="18" charset="0"/>
                        <a:cs typeface="Arial" panose="020B0604020202020204" pitchFamily="34" charset="0"/>
                      </a:endParaRPr>
                    </a:p>
                  </a:txBody>
                  <a:tcPr marL="63821" marR="63821" marT="0" marB="0" anchor="ctr"/>
                </a:tc>
                <a:tc>
                  <a:txBody>
                    <a:bodyPr/>
                    <a:lstStyle/>
                    <a:p>
                      <a:pPr indent="0" algn="ctr">
                        <a:lnSpc>
                          <a:spcPct val="100000"/>
                        </a:lnSpc>
                      </a:pPr>
                      <a:r>
                        <a:rPr lang="en-GB" sz="900" dirty="0">
                          <a:effectLst/>
                          <a:latin typeface="+mn-lt"/>
                          <a:ea typeface="Times New Roman" panose="02020603050405020304" pitchFamily="18" charset="0"/>
                          <a:cs typeface="Arial" panose="020B0604020202020204" pitchFamily="34" charset="0"/>
                        </a:rPr>
                        <a:t>4 % </a:t>
                      </a:r>
                      <a:endParaRPr lang="en-DE" sz="900" dirty="0">
                        <a:effectLst/>
                        <a:latin typeface="+mn-lt"/>
                        <a:ea typeface="Times New Roman" panose="02020603050405020304" pitchFamily="18" charset="0"/>
                        <a:cs typeface="Arial" panose="020B0604020202020204" pitchFamily="34" charset="0"/>
                      </a:endParaRPr>
                    </a:p>
                  </a:txBody>
                  <a:tcPr marL="63821" marR="63821" marT="0" marB="0" anchor="ctr"/>
                </a:tc>
                <a:extLst>
                  <a:ext uri="{0D108BD9-81ED-4DB2-BD59-A6C34878D82A}">
                    <a16:rowId xmlns:a16="http://schemas.microsoft.com/office/drawing/2014/main" val="1737457434"/>
                  </a:ext>
                </a:extLst>
              </a:tr>
              <a:tr h="241382">
                <a:tc>
                  <a:txBody>
                    <a:bodyPr/>
                    <a:lstStyle/>
                    <a:p>
                      <a:pPr indent="0" algn="l">
                        <a:lnSpc>
                          <a:spcPct val="100000"/>
                        </a:lnSpc>
                      </a:pPr>
                      <a:r>
                        <a:rPr lang="en-GB" sz="900" b="0" dirty="0">
                          <a:solidFill>
                            <a:schemeClr val="tx1"/>
                          </a:solidFill>
                          <a:effectLst/>
                          <a:latin typeface="+mn-lt"/>
                        </a:rPr>
                        <a:t>Body-mind therapies</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3821" marR="63821" marT="0" marB="0" anchor="ctr">
                    <a:solidFill>
                      <a:srgbClr val="E7EEF7"/>
                    </a:solidFill>
                  </a:tcPr>
                </a:tc>
                <a:tc>
                  <a:txBody>
                    <a:bodyPr/>
                    <a:lstStyle/>
                    <a:p>
                      <a:pPr indent="0" algn="ctr">
                        <a:lnSpc>
                          <a:spcPct val="100000"/>
                        </a:lnSpc>
                      </a:pPr>
                      <a:r>
                        <a:rPr lang="en-GB" sz="900">
                          <a:effectLst/>
                          <a:latin typeface="+mn-lt"/>
                        </a:rPr>
                        <a:t>2</a:t>
                      </a:r>
                      <a:endParaRPr lang="en-DE" sz="900">
                        <a:effectLst/>
                        <a:latin typeface="+mn-lt"/>
                        <a:ea typeface="Times New Roman" panose="02020603050405020304" pitchFamily="18" charset="0"/>
                        <a:cs typeface="Arial" panose="020B0604020202020204" pitchFamily="34" charset="0"/>
                      </a:endParaRPr>
                    </a:p>
                  </a:txBody>
                  <a:tcPr marL="63821" marR="63821" marT="0" marB="0" anchor="ctr"/>
                </a:tc>
                <a:tc>
                  <a:txBody>
                    <a:bodyPr/>
                    <a:lstStyle/>
                    <a:p>
                      <a:pPr indent="0" algn="ctr">
                        <a:lnSpc>
                          <a:spcPct val="100000"/>
                        </a:lnSpc>
                      </a:pPr>
                      <a:r>
                        <a:rPr lang="en-GB" sz="900" dirty="0">
                          <a:effectLst/>
                          <a:latin typeface="+mn-lt"/>
                          <a:ea typeface="Times New Roman" panose="02020603050405020304" pitchFamily="18" charset="0"/>
                          <a:cs typeface="Arial" panose="020B0604020202020204" pitchFamily="34" charset="0"/>
                        </a:rPr>
                        <a:t>4 %</a:t>
                      </a:r>
                      <a:endParaRPr lang="en-DE" sz="900" dirty="0">
                        <a:effectLst/>
                        <a:latin typeface="+mn-lt"/>
                        <a:ea typeface="Times New Roman" panose="02020603050405020304" pitchFamily="18" charset="0"/>
                        <a:cs typeface="Arial" panose="020B0604020202020204" pitchFamily="34" charset="0"/>
                      </a:endParaRPr>
                    </a:p>
                  </a:txBody>
                  <a:tcPr marL="63821" marR="63821" marT="0" marB="0" anchor="ctr"/>
                </a:tc>
                <a:extLst>
                  <a:ext uri="{0D108BD9-81ED-4DB2-BD59-A6C34878D82A}">
                    <a16:rowId xmlns:a16="http://schemas.microsoft.com/office/drawing/2014/main" val="2638646387"/>
                  </a:ext>
                </a:extLst>
              </a:tr>
              <a:tr h="241382">
                <a:tc>
                  <a:txBody>
                    <a:bodyPr/>
                    <a:lstStyle/>
                    <a:p>
                      <a:pPr indent="0" algn="l">
                        <a:lnSpc>
                          <a:spcPct val="100000"/>
                        </a:lnSpc>
                      </a:pPr>
                      <a:r>
                        <a:rPr lang="en-GB" sz="900" b="0" dirty="0">
                          <a:solidFill>
                            <a:schemeClr val="tx1"/>
                          </a:solidFill>
                          <a:effectLst/>
                          <a:latin typeface="+mn-lt"/>
                        </a:rPr>
                        <a:t>Education</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3821" marR="63821" marT="0" marB="0" anchor="ctr">
                    <a:solidFill>
                      <a:srgbClr val="CBD9EC"/>
                    </a:solidFill>
                  </a:tcPr>
                </a:tc>
                <a:tc>
                  <a:txBody>
                    <a:bodyPr/>
                    <a:lstStyle/>
                    <a:p>
                      <a:pPr indent="0" algn="ctr">
                        <a:lnSpc>
                          <a:spcPct val="100000"/>
                        </a:lnSpc>
                      </a:pPr>
                      <a:r>
                        <a:rPr lang="en-GB" sz="900">
                          <a:effectLst/>
                          <a:latin typeface="+mn-lt"/>
                        </a:rPr>
                        <a:t>1</a:t>
                      </a:r>
                      <a:endParaRPr lang="en-DE" sz="900">
                        <a:effectLst/>
                        <a:latin typeface="+mn-lt"/>
                        <a:ea typeface="Times New Roman" panose="02020603050405020304" pitchFamily="18" charset="0"/>
                        <a:cs typeface="Arial" panose="020B0604020202020204" pitchFamily="34" charset="0"/>
                      </a:endParaRPr>
                    </a:p>
                  </a:txBody>
                  <a:tcPr marL="63821" marR="63821" marT="0" marB="0" anchor="ctr"/>
                </a:tc>
                <a:tc>
                  <a:txBody>
                    <a:bodyPr/>
                    <a:lstStyle/>
                    <a:p>
                      <a:pPr indent="0" algn="ctr">
                        <a:lnSpc>
                          <a:spcPct val="100000"/>
                        </a:lnSpc>
                      </a:pPr>
                      <a:r>
                        <a:rPr lang="en-GB" sz="900" dirty="0">
                          <a:effectLst/>
                          <a:latin typeface="+mn-lt"/>
                          <a:ea typeface="Times New Roman" panose="02020603050405020304" pitchFamily="18" charset="0"/>
                          <a:cs typeface="Arial" panose="020B0604020202020204" pitchFamily="34" charset="0"/>
                        </a:rPr>
                        <a:t>2 %</a:t>
                      </a:r>
                    </a:p>
                  </a:txBody>
                  <a:tcPr marL="63821" marR="63821" marT="0" marB="0" anchor="ctr"/>
                </a:tc>
                <a:extLst>
                  <a:ext uri="{0D108BD9-81ED-4DB2-BD59-A6C34878D82A}">
                    <a16:rowId xmlns:a16="http://schemas.microsoft.com/office/drawing/2014/main" val="2118079244"/>
                  </a:ext>
                </a:extLst>
              </a:tr>
              <a:tr h="288464">
                <a:tc>
                  <a:txBody>
                    <a:bodyPr/>
                    <a:lstStyle/>
                    <a:p>
                      <a:pPr indent="0" algn="l">
                        <a:lnSpc>
                          <a:spcPct val="100000"/>
                        </a:lnSpc>
                      </a:pPr>
                      <a:r>
                        <a:rPr lang="en-GB" sz="900" b="0" dirty="0">
                          <a:solidFill>
                            <a:schemeClr val="tx1"/>
                          </a:solidFill>
                          <a:effectLst/>
                          <a:latin typeface="+mn-lt"/>
                        </a:rPr>
                        <a:t>Automated symptom and treatment side effect monitoring</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3821" marR="63821" marT="0" marB="0" anchor="ctr">
                    <a:solidFill>
                      <a:srgbClr val="E7EEF7"/>
                    </a:solidFill>
                  </a:tcPr>
                </a:tc>
                <a:tc>
                  <a:txBody>
                    <a:bodyPr/>
                    <a:lstStyle/>
                    <a:p>
                      <a:pPr indent="0" algn="ctr">
                        <a:lnSpc>
                          <a:spcPct val="100000"/>
                        </a:lnSpc>
                      </a:pPr>
                      <a:r>
                        <a:rPr lang="en-GB" sz="900">
                          <a:effectLst/>
                          <a:latin typeface="+mn-lt"/>
                        </a:rPr>
                        <a:t>1</a:t>
                      </a:r>
                      <a:endParaRPr lang="en-DE" sz="900">
                        <a:effectLst/>
                        <a:latin typeface="+mn-lt"/>
                        <a:ea typeface="Times New Roman" panose="02020603050405020304" pitchFamily="18" charset="0"/>
                        <a:cs typeface="Arial" panose="020B0604020202020204" pitchFamily="34" charset="0"/>
                      </a:endParaRPr>
                    </a:p>
                  </a:txBody>
                  <a:tcPr marL="63821" marR="63821" marT="0" marB="0" anchor="ctr"/>
                </a:tc>
                <a:tc>
                  <a:txBody>
                    <a:bodyPr/>
                    <a:lstStyle/>
                    <a:p>
                      <a:pPr indent="0" algn="ctr">
                        <a:lnSpc>
                          <a:spcPct val="100000"/>
                        </a:lnSpc>
                      </a:pPr>
                      <a:r>
                        <a:rPr lang="en-GB" sz="900" dirty="0">
                          <a:effectLst/>
                          <a:latin typeface="+mn-lt"/>
                          <a:ea typeface="Times New Roman" panose="02020603050405020304" pitchFamily="18" charset="0"/>
                          <a:cs typeface="Arial" panose="020B0604020202020204" pitchFamily="34" charset="0"/>
                        </a:rPr>
                        <a:t>2 %</a:t>
                      </a:r>
                    </a:p>
                  </a:txBody>
                  <a:tcPr marL="63821" marR="63821" marT="0" marB="0" anchor="ctr"/>
                </a:tc>
                <a:extLst>
                  <a:ext uri="{0D108BD9-81ED-4DB2-BD59-A6C34878D82A}">
                    <a16:rowId xmlns:a16="http://schemas.microsoft.com/office/drawing/2014/main" val="1649897762"/>
                  </a:ext>
                </a:extLst>
              </a:tr>
              <a:tr h="241382">
                <a:tc>
                  <a:txBody>
                    <a:bodyPr/>
                    <a:lstStyle/>
                    <a:p>
                      <a:pPr indent="0" algn="l">
                        <a:lnSpc>
                          <a:spcPct val="100000"/>
                        </a:lnSpc>
                      </a:pPr>
                      <a:r>
                        <a:rPr lang="en-GB" sz="900" b="0" dirty="0">
                          <a:solidFill>
                            <a:schemeClr val="tx1"/>
                          </a:solidFill>
                          <a:effectLst/>
                          <a:latin typeface="+mn-lt"/>
                        </a:rPr>
                        <a:t>Virtual reality</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3821" marR="63821" marT="0" marB="0" anchor="ctr">
                    <a:solidFill>
                      <a:srgbClr val="CBD9EC"/>
                    </a:solidFill>
                  </a:tcPr>
                </a:tc>
                <a:tc>
                  <a:txBody>
                    <a:bodyPr/>
                    <a:lstStyle/>
                    <a:p>
                      <a:pPr indent="0" algn="ctr">
                        <a:lnSpc>
                          <a:spcPct val="100000"/>
                        </a:lnSpc>
                      </a:pPr>
                      <a:r>
                        <a:rPr lang="en-GB" sz="900">
                          <a:effectLst/>
                          <a:latin typeface="+mn-lt"/>
                        </a:rPr>
                        <a:t>1</a:t>
                      </a:r>
                      <a:endParaRPr lang="en-DE" sz="900">
                        <a:effectLst/>
                        <a:latin typeface="+mn-lt"/>
                        <a:ea typeface="Times New Roman" panose="02020603050405020304" pitchFamily="18" charset="0"/>
                        <a:cs typeface="Arial" panose="020B0604020202020204" pitchFamily="34" charset="0"/>
                      </a:endParaRPr>
                    </a:p>
                  </a:txBody>
                  <a:tcPr marL="63821" marR="63821" marT="0" marB="0" anchor="ctr"/>
                </a:tc>
                <a:tc>
                  <a:txBody>
                    <a:bodyPr/>
                    <a:lstStyle/>
                    <a:p>
                      <a:pPr indent="0" algn="ctr">
                        <a:lnSpc>
                          <a:spcPct val="100000"/>
                        </a:lnSpc>
                      </a:pPr>
                      <a:r>
                        <a:rPr lang="en-GB" sz="900" dirty="0">
                          <a:effectLst/>
                          <a:latin typeface="+mn-lt"/>
                          <a:ea typeface="Times New Roman" panose="02020603050405020304" pitchFamily="18" charset="0"/>
                          <a:cs typeface="Arial" panose="020B0604020202020204" pitchFamily="34" charset="0"/>
                        </a:rPr>
                        <a:t>2 %</a:t>
                      </a:r>
                    </a:p>
                  </a:txBody>
                  <a:tcPr marL="63821" marR="63821" marT="0" marB="0" anchor="ctr"/>
                </a:tc>
                <a:extLst>
                  <a:ext uri="{0D108BD9-81ED-4DB2-BD59-A6C34878D82A}">
                    <a16:rowId xmlns:a16="http://schemas.microsoft.com/office/drawing/2014/main" val="4235253075"/>
                  </a:ext>
                </a:extLst>
              </a:tr>
              <a:tr h="241382">
                <a:tc>
                  <a:txBody>
                    <a:bodyPr/>
                    <a:lstStyle/>
                    <a:p>
                      <a:pPr indent="0" algn="l">
                        <a:lnSpc>
                          <a:spcPct val="100000"/>
                        </a:lnSpc>
                      </a:pPr>
                      <a:r>
                        <a:rPr lang="en-GB" sz="900" b="0" dirty="0">
                          <a:solidFill>
                            <a:schemeClr val="tx1"/>
                          </a:solidFill>
                          <a:effectLst/>
                          <a:latin typeface="+mn-lt"/>
                        </a:rPr>
                        <a:t>Dentistry</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3821" marR="63821" marT="0" marB="0" anchor="ctr">
                    <a:solidFill>
                      <a:srgbClr val="E7EEF7"/>
                    </a:solidFill>
                  </a:tcPr>
                </a:tc>
                <a:tc>
                  <a:txBody>
                    <a:bodyPr/>
                    <a:lstStyle/>
                    <a:p>
                      <a:pPr indent="0" algn="ctr">
                        <a:lnSpc>
                          <a:spcPct val="100000"/>
                        </a:lnSpc>
                      </a:pPr>
                      <a:r>
                        <a:rPr lang="en-GB" sz="900">
                          <a:effectLst/>
                          <a:latin typeface="+mn-lt"/>
                        </a:rPr>
                        <a:t>1</a:t>
                      </a:r>
                      <a:endParaRPr lang="en-DE" sz="900">
                        <a:effectLst/>
                        <a:latin typeface="+mn-lt"/>
                        <a:ea typeface="Times New Roman" panose="02020603050405020304" pitchFamily="18" charset="0"/>
                        <a:cs typeface="Arial" panose="020B0604020202020204" pitchFamily="34" charset="0"/>
                      </a:endParaRPr>
                    </a:p>
                  </a:txBody>
                  <a:tcPr marL="63821" marR="63821" marT="0" marB="0" anchor="ctr"/>
                </a:tc>
                <a:tc>
                  <a:txBody>
                    <a:bodyPr/>
                    <a:lstStyle/>
                    <a:p>
                      <a:pPr indent="0" algn="ctr">
                        <a:lnSpc>
                          <a:spcPct val="100000"/>
                        </a:lnSpc>
                      </a:pPr>
                      <a:r>
                        <a:rPr lang="en-GB" sz="900" dirty="0">
                          <a:effectLst/>
                          <a:latin typeface="+mn-lt"/>
                          <a:ea typeface="Times New Roman" panose="02020603050405020304" pitchFamily="18" charset="0"/>
                          <a:cs typeface="Arial" panose="020B0604020202020204" pitchFamily="34" charset="0"/>
                        </a:rPr>
                        <a:t>2 %</a:t>
                      </a:r>
                    </a:p>
                  </a:txBody>
                  <a:tcPr marL="63821" marR="63821" marT="0" marB="0" anchor="ctr"/>
                </a:tc>
                <a:extLst>
                  <a:ext uri="{0D108BD9-81ED-4DB2-BD59-A6C34878D82A}">
                    <a16:rowId xmlns:a16="http://schemas.microsoft.com/office/drawing/2014/main" val="1324737819"/>
                  </a:ext>
                </a:extLst>
              </a:tr>
            </a:tbl>
          </a:graphicData>
        </a:graphic>
      </p:graphicFrame>
    </p:spTree>
    <p:extLst>
      <p:ext uri="{BB962C8B-B14F-4D97-AF65-F5344CB8AC3E}">
        <p14:creationId xmlns:p14="http://schemas.microsoft.com/office/powerpoint/2010/main" val="276942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C6648277-A8BC-014C-AA6C-8394E5F00C17}"/>
              </a:ext>
            </a:extLst>
          </p:cNvPr>
          <p:cNvGraphicFramePr>
            <a:graphicFrameLocks/>
          </p:cNvGraphicFramePr>
          <p:nvPr>
            <p:extLst>
              <p:ext uri="{D42A27DB-BD31-4B8C-83A1-F6EECF244321}">
                <p14:modId xmlns:p14="http://schemas.microsoft.com/office/powerpoint/2010/main" val="2282587600"/>
              </p:ext>
            </p:extLst>
          </p:nvPr>
        </p:nvGraphicFramePr>
        <p:xfrm>
          <a:off x="3867521" y="1240597"/>
          <a:ext cx="4335873" cy="3407050"/>
        </p:xfrm>
        <a:graphic>
          <a:graphicData uri="http://schemas.openxmlformats.org/drawingml/2006/table">
            <a:tbl>
              <a:tblPr firstRow="1" firstCol="1" bandRow="1">
                <a:tableStyleId>{93296810-A885-4BE3-A3E7-6D5BEEA58F35}</a:tableStyleId>
              </a:tblPr>
              <a:tblGrid>
                <a:gridCol w="2334199">
                  <a:extLst>
                    <a:ext uri="{9D8B030D-6E8A-4147-A177-3AD203B41FA5}">
                      <a16:colId xmlns:a16="http://schemas.microsoft.com/office/drawing/2014/main" val="4128998073"/>
                    </a:ext>
                  </a:extLst>
                </a:gridCol>
                <a:gridCol w="972725">
                  <a:extLst>
                    <a:ext uri="{9D8B030D-6E8A-4147-A177-3AD203B41FA5}">
                      <a16:colId xmlns:a16="http://schemas.microsoft.com/office/drawing/2014/main" val="420702845"/>
                    </a:ext>
                  </a:extLst>
                </a:gridCol>
                <a:gridCol w="1028949">
                  <a:extLst>
                    <a:ext uri="{9D8B030D-6E8A-4147-A177-3AD203B41FA5}">
                      <a16:colId xmlns:a16="http://schemas.microsoft.com/office/drawing/2014/main" val="3568405489"/>
                    </a:ext>
                  </a:extLst>
                </a:gridCol>
              </a:tblGrid>
              <a:tr h="463384">
                <a:tc>
                  <a:txBody>
                    <a:bodyPr/>
                    <a:lstStyle/>
                    <a:p>
                      <a:pPr indent="0" algn="l">
                        <a:lnSpc>
                          <a:spcPct val="150000"/>
                        </a:lnSpc>
                      </a:pPr>
                      <a:r>
                        <a:rPr lang="en-GB" sz="900" dirty="0">
                          <a:effectLst/>
                        </a:rPr>
                        <a:t>Pain disorder / descriptor</a:t>
                      </a:r>
                      <a:endParaRPr lang="en-DE" sz="9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0474" marR="60474" marT="0" marB="0" anchor="ctr">
                    <a:solidFill>
                      <a:schemeClr val="accent1"/>
                    </a:solidFill>
                  </a:tcPr>
                </a:tc>
                <a:tc>
                  <a:txBody>
                    <a:bodyPr/>
                    <a:lstStyle/>
                    <a:p>
                      <a:pPr indent="0" algn="ctr">
                        <a:lnSpc>
                          <a:spcPct val="100000"/>
                        </a:lnSpc>
                      </a:pPr>
                      <a:r>
                        <a:rPr lang="en-GB" sz="900" dirty="0">
                          <a:effectLst/>
                        </a:rPr>
                        <a:t>n</a:t>
                      </a:r>
                      <a:endParaRPr lang="en-DE" sz="9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821" marR="63821" marT="0" marB="0" anchor="ctr">
                    <a:solidFill>
                      <a:schemeClr val="accent1"/>
                    </a:solidFill>
                  </a:tcPr>
                </a:tc>
                <a:tc>
                  <a:txBody>
                    <a:bodyPr/>
                    <a:lstStyle/>
                    <a:p>
                      <a:pPr indent="0" algn="ctr">
                        <a:lnSpc>
                          <a:spcPct val="100000"/>
                        </a:lnSpc>
                      </a:pPr>
                      <a:r>
                        <a:rPr lang="en-GB" sz="900" dirty="0">
                          <a:effectLst/>
                        </a:rPr>
                        <a:t>57 total</a:t>
                      </a:r>
                      <a:endParaRPr lang="en-DE" sz="9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821" marR="63821" marT="0" marB="0" anchor="ctr">
                    <a:solidFill>
                      <a:schemeClr val="accent1"/>
                    </a:solidFill>
                  </a:tcPr>
                </a:tc>
                <a:extLst>
                  <a:ext uri="{0D108BD9-81ED-4DB2-BD59-A6C34878D82A}">
                    <a16:rowId xmlns:a16="http://schemas.microsoft.com/office/drawing/2014/main" val="467939710"/>
                  </a:ext>
                </a:extLst>
              </a:tr>
              <a:tr h="241382">
                <a:tc>
                  <a:txBody>
                    <a:bodyPr/>
                    <a:lstStyle/>
                    <a:p>
                      <a:pPr indent="0" algn="l">
                        <a:lnSpc>
                          <a:spcPct val="150000"/>
                        </a:lnSpc>
                      </a:pPr>
                      <a:r>
                        <a:rPr lang="en-GB" sz="900" b="0" dirty="0">
                          <a:solidFill>
                            <a:schemeClr val="tx1"/>
                          </a:solidFill>
                          <a:effectLst/>
                          <a:latin typeface="+mn-lt"/>
                        </a:rPr>
                        <a:t>Back or neck pain</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0474" marR="60474" marT="0" marB="0" anchor="ctr">
                    <a:solidFill>
                      <a:srgbClr val="CBD9EC"/>
                    </a:solidFill>
                  </a:tcPr>
                </a:tc>
                <a:tc>
                  <a:txBody>
                    <a:bodyPr/>
                    <a:lstStyle/>
                    <a:p>
                      <a:pPr indent="0" algn="ctr">
                        <a:lnSpc>
                          <a:spcPct val="150000"/>
                        </a:lnSpc>
                      </a:pPr>
                      <a:r>
                        <a:rPr lang="en-GB" sz="900" dirty="0">
                          <a:effectLst/>
                          <a:latin typeface="+mn-lt"/>
                        </a:rPr>
                        <a:t>19</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tc>
                  <a:txBody>
                    <a:bodyPr/>
                    <a:lstStyle/>
                    <a:p>
                      <a:pPr indent="0" algn="ctr">
                        <a:lnSpc>
                          <a:spcPct val="150000"/>
                        </a:lnSpc>
                      </a:pPr>
                      <a:r>
                        <a:rPr lang="en-GB" sz="900" dirty="0">
                          <a:effectLst/>
                          <a:latin typeface="+mn-lt"/>
                        </a:rPr>
                        <a:t>33 %</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extLst>
                  <a:ext uri="{0D108BD9-81ED-4DB2-BD59-A6C34878D82A}">
                    <a16:rowId xmlns:a16="http://schemas.microsoft.com/office/drawing/2014/main" val="3266989312"/>
                  </a:ext>
                </a:extLst>
              </a:tr>
              <a:tr h="241382">
                <a:tc>
                  <a:txBody>
                    <a:bodyPr/>
                    <a:lstStyle/>
                    <a:p>
                      <a:pPr indent="0" algn="l">
                        <a:lnSpc>
                          <a:spcPct val="150000"/>
                        </a:lnSpc>
                      </a:pPr>
                      <a:r>
                        <a:rPr lang="en-GB" sz="900" b="0" dirty="0">
                          <a:solidFill>
                            <a:schemeClr val="tx1"/>
                          </a:solidFill>
                          <a:effectLst/>
                          <a:latin typeface="+mn-lt"/>
                        </a:rPr>
                        <a:t>Peripheral joint pain</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0474" marR="60474" marT="0" marB="0" anchor="ctr">
                    <a:solidFill>
                      <a:srgbClr val="E7EEF7"/>
                    </a:solidFill>
                  </a:tcPr>
                </a:tc>
                <a:tc>
                  <a:txBody>
                    <a:bodyPr/>
                    <a:lstStyle/>
                    <a:p>
                      <a:pPr indent="0" algn="ctr">
                        <a:lnSpc>
                          <a:spcPct val="150000"/>
                        </a:lnSpc>
                      </a:pPr>
                      <a:r>
                        <a:rPr lang="en-GB" sz="900">
                          <a:effectLst/>
                          <a:latin typeface="+mn-lt"/>
                        </a:rPr>
                        <a:t>10</a:t>
                      </a:r>
                      <a:endParaRPr lang="en-DE" sz="900">
                        <a:effectLst/>
                        <a:latin typeface="+mn-lt"/>
                        <a:ea typeface="Times New Roman" panose="02020603050405020304" pitchFamily="18" charset="0"/>
                        <a:cs typeface="Arial" panose="020B0604020202020204" pitchFamily="34" charset="0"/>
                      </a:endParaRPr>
                    </a:p>
                  </a:txBody>
                  <a:tcPr marL="60474" marR="60474" marT="0" marB="0" anchor="ctr"/>
                </a:tc>
                <a:tc>
                  <a:txBody>
                    <a:bodyPr/>
                    <a:lstStyle/>
                    <a:p>
                      <a:pPr indent="0" algn="ctr">
                        <a:lnSpc>
                          <a:spcPct val="150000"/>
                        </a:lnSpc>
                      </a:pPr>
                      <a:r>
                        <a:rPr lang="en-GB" sz="900" dirty="0">
                          <a:effectLst/>
                          <a:latin typeface="+mn-lt"/>
                        </a:rPr>
                        <a:t>17 %</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extLst>
                  <a:ext uri="{0D108BD9-81ED-4DB2-BD59-A6C34878D82A}">
                    <a16:rowId xmlns:a16="http://schemas.microsoft.com/office/drawing/2014/main" val="3720797193"/>
                  </a:ext>
                </a:extLst>
              </a:tr>
              <a:tr h="241382">
                <a:tc>
                  <a:txBody>
                    <a:bodyPr/>
                    <a:lstStyle/>
                    <a:p>
                      <a:pPr indent="0" algn="l">
                        <a:lnSpc>
                          <a:spcPct val="150000"/>
                        </a:lnSpc>
                      </a:pPr>
                      <a:r>
                        <a:rPr lang="en-GB" sz="900" b="0" dirty="0">
                          <a:solidFill>
                            <a:schemeClr val="tx1"/>
                          </a:solidFill>
                          <a:effectLst/>
                          <a:latin typeface="+mn-lt"/>
                        </a:rPr>
                        <a:t>Arthritis (RA and / or OA)</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0474" marR="60474" marT="0" marB="0" anchor="ctr">
                    <a:solidFill>
                      <a:srgbClr val="CBD9EC"/>
                    </a:solidFill>
                  </a:tcPr>
                </a:tc>
                <a:tc>
                  <a:txBody>
                    <a:bodyPr/>
                    <a:lstStyle/>
                    <a:p>
                      <a:pPr indent="0" algn="ctr">
                        <a:lnSpc>
                          <a:spcPct val="150000"/>
                        </a:lnSpc>
                      </a:pPr>
                      <a:r>
                        <a:rPr lang="en-GB" sz="900" dirty="0">
                          <a:effectLst/>
                          <a:latin typeface="+mn-lt"/>
                        </a:rPr>
                        <a:t>8</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tc>
                  <a:txBody>
                    <a:bodyPr/>
                    <a:lstStyle/>
                    <a:p>
                      <a:pPr indent="0" algn="ctr">
                        <a:lnSpc>
                          <a:spcPct val="150000"/>
                        </a:lnSpc>
                      </a:pPr>
                      <a:r>
                        <a:rPr lang="en-GB" sz="900" dirty="0">
                          <a:effectLst/>
                          <a:latin typeface="+mn-lt"/>
                        </a:rPr>
                        <a:t>14 %</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extLst>
                  <a:ext uri="{0D108BD9-81ED-4DB2-BD59-A6C34878D82A}">
                    <a16:rowId xmlns:a16="http://schemas.microsoft.com/office/drawing/2014/main" val="2379041826"/>
                  </a:ext>
                </a:extLst>
              </a:tr>
              <a:tr h="241382">
                <a:tc>
                  <a:txBody>
                    <a:bodyPr/>
                    <a:lstStyle/>
                    <a:p>
                      <a:pPr indent="0" algn="l">
                        <a:lnSpc>
                          <a:spcPct val="150000"/>
                        </a:lnSpc>
                      </a:pPr>
                      <a:r>
                        <a:rPr lang="en-GB" sz="900" b="0" dirty="0">
                          <a:solidFill>
                            <a:schemeClr val="tx1"/>
                          </a:solidFill>
                          <a:effectLst/>
                          <a:latin typeface="+mn-lt"/>
                        </a:rPr>
                        <a:t>Pain (not further specified)</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0474" marR="60474" marT="0" marB="0" anchor="ctr">
                    <a:solidFill>
                      <a:srgbClr val="E7EEF7"/>
                    </a:solidFill>
                  </a:tcPr>
                </a:tc>
                <a:tc>
                  <a:txBody>
                    <a:bodyPr/>
                    <a:lstStyle/>
                    <a:p>
                      <a:pPr indent="0" algn="ctr">
                        <a:lnSpc>
                          <a:spcPct val="150000"/>
                        </a:lnSpc>
                      </a:pPr>
                      <a:r>
                        <a:rPr lang="en-GB" sz="900" dirty="0">
                          <a:effectLst/>
                          <a:latin typeface="+mn-lt"/>
                        </a:rPr>
                        <a:t>7</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tc>
                  <a:txBody>
                    <a:bodyPr/>
                    <a:lstStyle/>
                    <a:p>
                      <a:pPr indent="0" algn="ctr">
                        <a:lnSpc>
                          <a:spcPct val="150000"/>
                        </a:lnSpc>
                      </a:pPr>
                      <a:r>
                        <a:rPr lang="en-GB" sz="900" dirty="0">
                          <a:effectLst/>
                          <a:latin typeface="+mn-lt"/>
                        </a:rPr>
                        <a:t>12 %</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extLst>
                  <a:ext uri="{0D108BD9-81ED-4DB2-BD59-A6C34878D82A}">
                    <a16:rowId xmlns:a16="http://schemas.microsoft.com/office/drawing/2014/main" val="841835200"/>
                  </a:ext>
                </a:extLst>
              </a:tr>
              <a:tr h="241382">
                <a:tc>
                  <a:txBody>
                    <a:bodyPr/>
                    <a:lstStyle/>
                    <a:p>
                      <a:pPr indent="0" algn="l">
                        <a:lnSpc>
                          <a:spcPct val="150000"/>
                        </a:lnSpc>
                      </a:pPr>
                      <a:r>
                        <a:rPr lang="en-GB" sz="900" b="0" dirty="0">
                          <a:solidFill>
                            <a:schemeClr val="tx1"/>
                          </a:solidFill>
                          <a:effectLst/>
                          <a:latin typeface="+mn-lt"/>
                        </a:rPr>
                        <a:t>Post-medical intervention pain</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0474" marR="60474" marT="0" marB="0" anchor="ctr">
                    <a:solidFill>
                      <a:srgbClr val="CBD9EC"/>
                    </a:solidFill>
                  </a:tcPr>
                </a:tc>
                <a:tc>
                  <a:txBody>
                    <a:bodyPr/>
                    <a:lstStyle/>
                    <a:p>
                      <a:pPr indent="0" algn="ctr">
                        <a:lnSpc>
                          <a:spcPct val="150000"/>
                        </a:lnSpc>
                      </a:pPr>
                      <a:r>
                        <a:rPr lang="en-GB" sz="900" dirty="0">
                          <a:effectLst/>
                          <a:latin typeface="+mn-lt"/>
                        </a:rPr>
                        <a:t>5</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tc>
                  <a:txBody>
                    <a:bodyPr/>
                    <a:lstStyle/>
                    <a:p>
                      <a:pPr indent="0" algn="ctr">
                        <a:lnSpc>
                          <a:spcPct val="150000"/>
                        </a:lnSpc>
                      </a:pPr>
                      <a:r>
                        <a:rPr lang="en-GB" sz="900" dirty="0">
                          <a:effectLst/>
                          <a:latin typeface="+mn-lt"/>
                          <a:ea typeface="Times New Roman" panose="02020603050405020304" pitchFamily="18" charset="0"/>
                          <a:cs typeface="Arial" panose="020B0604020202020204" pitchFamily="34" charset="0"/>
                        </a:rPr>
                        <a:t>9 %</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extLst>
                  <a:ext uri="{0D108BD9-81ED-4DB2-BD59-A6C34878D82A}">
                    <a16:rowId xmlns:a16="http://schemas.microsoft.com/office/drawing/2014/main" val="3608700560"/>
                  </a:ext>
                </a:extLst>
              </a:tr>
              <a:tr h="241382">
                <a:tc>
                  <a:txBody>
                    <a:bodyPr/>
                    <a:lstStyle/>
                    <a:p>
                      <a:pPr indent="0" algn="l">
                        <a:lnSpc>
                          <a:spcPct val="150000"/>
                        </a:lnSpc>
                      </a:pPr>
                      <a:r>
                        <a:rPr lang="en-GB" sz="900" b="0" dirty="0">
                          <a:solidFill>
                            <a:schemeClr val="tx1"/>
                          </a:solidFill>
                          <a:effectLst/>
                          <a:latin typeface="+mn-lt"/>
                        </a:rPr>
                        <a:t>Abdominal and other visceral pain</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0474" marR="60474" marT="0" marB="0" anchor="ctr">
                    <a:solidFill>
                      <a:srgbClr val="E7EEF7"/>
                    </a:solidFill>
                  </a:tcPr>
                </a:tc>
                <a:tc>
                  <a:txBody>
                    <a:bodyPr/>
                    <a:lstStyle/>
                    <a:p>
                      <a:pPr indent="0" algn="ctr">
                        <a:lnSpc>
                          <a:spcPct val="150000"/>
                        </a:lnSpc>
                      </a:pPr>
                      <a:r>
                        <a:rPr lang="en-GB" sz="900" dirty="0">
                          <a:effectLst/>
                          <a:latin typeface="+mn-lt"/>
                        </a:rPr>
                        <a:t>4</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tc>
                  <a:txBody>
                    <a:bodyPr/>
                    <a:lstStyle/>
                    <a:p>
                      <a:pPr indent="0" algn="ctr">
                        <a:lnSpc>
                          <a:spcPct val="150000"/>
                        </a:lnSpc>
                      </a:pPr>
                      <a:r>
                        <a:rPr lang="en-GB" sz="900" dirty="0">
                          <a:effectLst/>
                          <a:latin typeface="+mn-lt"/>
                        </a:rPr>
                        <a:t>7 %</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extLst>
                  <a:ext uri="{0D108BD9-81ED-4DB2-BD59-A6C34878D82A}">
                    <a16:rowId xmlns:a16="http://schemas.microsoft.com/office/drawing/2014/main" val="2681450550"/>
                  </a:ext>
                </a:extLst>
              </a:tr>
              <a:tr h="241382">
                <a:tc>
                  <a:txBody>
                    <a:bodyPr/>
                    <a:lstStyle/>
                    <a:p>
                      <a:pPr indent="0" algn="l">
                        <a:lnSpc>
                          <a:spcPct val="150000"/>
                        </a:lnSpc>
                      </a:pPr>
                      <a:r>
                        <a:rPr lang="en-GB" sz="900" b="0" dirty="0">
                          <a:solidFill>
                            <a:schemeClr val="tx1"/>
                          </a:solidFill>
                          <a:effectLst/>
                          <a:latin typeface="+mn-lt"/>
                        </a:rPr>
                        <a:t>Neuropathic pain</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0474" marR="60474" marT="0" marB="0" anchor="ctr">
                    <a:solidFill>
                      <a:srgbClr val="CBD9EC"/>
                    </a:solidFill>
                  </a:tcPr>
                </a:tc>
                <a:tc>
                  <a:txBody>
                    <a:bodyPr/>
                    <a:lstStyle/>
                    <a:p>
                      <a:pPr indent="0" algn="ctr">
                        <a:lnSpc>
                          <a:spcPct val="150000"/>
                        </a:lnSpc>
                      </a:pPr>
                      <a:r>
                        <a:rPr lang="en-GB" sz="900" dirty="0">
                          <a:effectLst/>
                          <a:latin typeface="+mn-lt"/>
                        </a:rPr>
                        <a:t>3</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tc>
                  <a:txBody>
                    <a:bodyPr/>
                    <a:lstStyle/>
                    <a:p>
                      <a:pPr indent="0" algn="ctr">
                        <a:lnSpc>
                          <a:spcPct val="150000"/>
                        </a:lnSpc>
                      </a:pPr>
                      <a:r>
                        <a:rPr lang="en-GB" sz="900" dirty="0">
                          <a:effectLst/>
                          <a:latin typeface="+mn-lt"/>
                        </a:rPr>
                        <a:t>5 %</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extLst>
                  <a:ext uri="{0D108BD9-81ED-4DB2-BD59-A6C34878D82A}">
                    <a16:rowId xmlns:a16="http://schemas.microsoft.com/office/drawing/2014/main" val="1456859243"/>
                  </a:ext>
                </a:extLst>
              </a:tr>
              <a:tr h="241382">
                <a:tc>
                  <a:txBody>
                    <a:bodyPr/>
                    <a:lstStyle/>
                    <a:p>
                      <a:pPr indent="0" algn="l">
                        <a:lnSpc>
                          <a:spcPct val="150000"/>
                        </a:lnSpc>
                      </a:pPr>
                      <a:r>
                        <a:rPr lang="en-GB" sz="900" b="0" dirty="0">
                          <a:solidFill>
                            <a:schemeClr val="tx1"/>
                          </a:solidFill>
                          <a:effectLst/>
                          <a:latin typeface="+mn-lt"/>
                        </a:rPr>
                        <a:t>Headaches</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0474" marR="60474" marT="0" marB="0" anchor="ctr">
                    <a:solidFill>
                      <a:srgbClr val="E7EEF7"/>
                    </a:solidFill>
                  </a:tcPr>
                </a:tc>
                <a:tc>
                  <a:txBody>
                    <a:bodyPr/>
                    <a:lstStyle/>
                    <a:p>
                      <a:pPr indent="0" algn="ctr">
                        <a:lnSpc>
                          <a:spcPct val="150000"/>
                        </a:lnSpc>
                      </a:pPr>
                      <a:r>
                        <a:rPr lang="en-GB" sz="900" dirty="0">
                          <a:effectLst/>
                          <a:latin typeface="+mn-lt"/>
                        </a:rPr>
                        <a:t>3</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tc>
                  <a:txBody>
                    <a:bodyPr/>
                    <a:lstStyle/>
                    <a:p>
                      <a:pPr indent="0" algn="ctr">
                        <a:lnSpc>
                          <a:spcPct val="150000"/>
                        </a:lnSpc>
                      </a:pPr>
                      <a:r>
                        <a:rPr lang="en-GB" sz="900" dirty="0">
                          <a:effectLst/>
                          <a:latin typeface="+mn-lt"/>
                        </a:rPr>
                        <a:t>5 %</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extLst>
                  <a:ext uri="{0D108BD9-81ED-4DB2-BD59-A6C34878D82A}">
                    <a16:rowId xmlns:a16="http://schemas.microsoft.com/office/drawing/2014/main" val="3263503568"/>
                  </a:ext>
                </a:extLst>
              </a:tr>
              <a:tr h="241382">
                <a:tc>
                  <a:txBody>
                    <a:bodyPr/>
                    <a:lstStyle/>
                    <a:p>
                      <a:pPr indent="0" algn="l">
                        <a:lnSpc>
                          <a:spcPct val="150000"/>
                        </a:lnSpc>
                      </a:pPr>
                      <a:r>
                        <a:rPr lang="en-GB" sz="900" b="0" dirty="0">
                          <a:solidFill>
                            <a:schemeClr val="tx1"/>
                          </a:solidFill>
                          <a:effectLst/>
                          <a:latin typeface="+mn-lt"/>
                        </a:rPr>
                        <a:t>Leg pain</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0474" marR="60474" marT="0" marB="0" anchor="ctr">
                    <a:solidFill>
                      <a:srgbClr val="CBD9EC"/>
                    </a:solidFill>
                  </a:tcPr>
                </a:tc>
                <a:tc>
                  <a:txBody>
                    <a:bodyPr/>
                    <a:lstStyle/>
                    <a:p>
                      <a:pPr indent="0" algn="ctr">
                        <a:lnSpc>
                          <a:spcPct val="150000"/>
                        </a:lnSpc>
                      </a:pPr>
                      <a:r>
                        <a:rPr lang="en-GB" sz="900" dirty="0">
                          <a:effectLst/>
                          <a:latin typeface="+mn-lt"/>
                        </a:rPr>
                        <a:t>2</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tc>
                  <a:txBody>
                    <a:bodyPr/>
                    <a:lstStyle/>
                    <a:p>
                      <a:pPr indent="0" algn="ctr">
                        <a:lnSpc>
                          <a:spcPct val="150000"/>
                        </a:lnSpc>
                      </a:pPr>
                      <a:r>
                        <a:rPr lang="en-GB" sz="900" dirty="0">
                          <a:effectLst/>
                          <a:latin typeface="+mn-lt"/>
                          <a:ea typeface="Times New Roman" panose="02020603050405020304" pitchFamily="18" charset="0"/>
                          <a:cs typeface="Arial" panose="020B0604020202020204" pitchFamily="34" charset="0"/>
                        </a:rPr>
                        <a:t>4 % </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extLst>
                  <a:ext uri="{0D108BD9-81ED-4DB2-BD59-A6C34878D82A}">
                    <a16:rowId xmlns:a16="http://schemas.microsoft.com/office/drawing/2014/main" val="1737457434"/>
                  </a:ext>
                </a:extLst>
              </a:tr>
              <a:tr h="241382">
                <a:tc>
                  <a:txBody>
                    <a:bodyPr/>
                    <a:lstStyle/>
                    <a:p>
                      <a:pPr indent="0" algn="l">
                        <a:lnSpc>
                          <a:spcPct val="150000"/>
                        </a:lnSpc>
                      </a:pPr>
                      <a:r>
                        <a:rPr lang="en-GB" sz="900" b="0" dirty="0">
                          <a:solidFill>
                            <a:schemeClr val="tx1"/>
                          </a:solidFill>
                          <a:effectLst/>
                          <a:latin typeface="+mn-lt"/>
                        </a:rPr>
                        <a:t>Post-injury pain</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0474" marR="60474" marT="0" marB="0" anchor="ctr">
                    <a:solidFill>
                      <a:srgbClr val="E7EEF7"/>
                    </a:solidFill>
                  </a:tcPr>
                </a:tc>
                <a:tc>
                  <a:txBody>
                    <a:bodyPr/>
                    <a:lstStyle/>
                    <a:p>
                      <a:pPr indent="0" algn="ctr">
                        <a:lnSpc>
                          <a:spcPct val="150000"/>
                        </a:lnSpc>
                      </a:pPr>
                      <a:r>
                        <a:rPr lang="en-GB" sz="900" dirty="0">
                          <a:effectLst/>
                          <a:latin typeface="+mn-lt"/>
                        </a:rPr>
                        <a:t>2</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tc>
                  <a:txBody>
                    <a:bodyPr/>
                    <a:lstStyle/>
                    <a:p>
                      <a:pPr indent="0" algn="ctr">
                        <a:lnSpc>
                          <a:spcPct val="150000"/>
                        </a:lnSpc>
                      </a:pPr>
                      <a:r>
                        <a:rPr lang="en-GB" sz="900" dirty="0">
                          <a:effectLst/>
                          <a:latin typeface="+mn-lt"/>
                          <a:ea typeface="Times New Roman" panose="02020603050405020304" pitchFamily="18" charset="0"/>
                          <a:cs typeface="Arial" panose="020B0604020202020204" pitchFamily="34" charset="0"/>
                        </a:rPr>
                        <a:t>4 %</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extLst>
                  <a:ext uri="{0D108BD9-81ED-4DB2-BD59-A6C34878D82A}">
                    <a16:rowId xmlns:a16="http://schemas.microsoft.com/office/drawing/2014/main" val="2638646387"/>
                  </a:ext>
                </a:extLst>
              </a:tr>
              <a:tr h="241382">
                <a:tc>
                  <a:txBody>
                    <a:bodyPr/>
                    <a:lstStyle/>
                    <a:p>
                      <a:pPr indent="0" algn="l">
                        <a:lnSpc>
                          <a:spcPct val="150000"/>
                        </a:lnSpc>
                      </a:pPr>
                      <a:r>
                        <a:rPr lang="en-GB" sz="900" b="0" dirty="0">
                          <a:solidFill>
                            <a:schemeClr val="tx1"/>
                          </a:solidFill>
                          <a:effectLst/>
                          <a:latin typeface="+mn-lt"/>
                        </a:rPr>
                        <a:t>Tooth pain</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0474" marR="60474" marT="0" marB="0" anchor="ctr">
                    <a:solidFill>
                      <a:srgbClr val="CBD9EC"/>
                    </a:solidFill>
                  </a:tcPr>
                </a:tc>
                <a:tc>
                  <a:txBody>
                    <a:bodyPr/>
                    <a:lstStyle/>
                    <a:p>
                      <a:pPr indent="0" algn="ctr">
                        <a:lnSpc>
                          <a:spcPct val="150000"/>
                        </a:lnSpc>
                      </a:pPr>
                      <a:r>
                        <a:rPr lang="en-GB" sz="900" dirty="0">
                          <a:effectLst/>
                          <a:latin typeface="+mn-lt"/>
                        </a:rPr>
                        <a:t>1</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tc>
                  <a:txBody>
                    <a:bodyPr/>
                    <a:lstStyle/>
                    <a:p>
                      <a:pPr indent="0" algn="ctr">
                        <a:lnSpc>
                          <a:spcPct val="150000"/>
                        </a:lnSpc>
                      </a:pPr>
                      <a:r>
                        <a:rPr lang="en-GB" sz="900" dirty="0">
                          <a:effectLst/>
                          <a:latin typeface="+mn-lt"/>
                          <a:ea typeface="Times New Roman" panose="02020603050405020304" pitchFamily="18" charset="0"/>
                          <a:cs typeface="Arial" panose="020B0604020202020204" pitchFamily="34" charset="0"/>
                        </a:rPr>
                        <a:t>2 %</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extLst>
                  <a:ext uri="{0D108BD9-81ED-4DB2-BD59-A6C34878D82A}">
                    <a16:rowId xmlns:a16="http://schemas.microsoft.com/office/drawing/2014/main" val="2118079244"/>
                  </a:ext>
                </a:extLst>
              </a:tr>
              <a:tr h="288464">
                <a:tc>
                  <a:txBody>
                    <a:bodyPr/>
                    <a:lstStyle/>
                    <a:p>
                      <a:pPr indent="0" algn="l">
                        <a:lnSpc>
                          <a:spcPct val="150000"/>
                        </a:lnSpc>
                      </a:pPr>
                      <a:r>
                        <a:rPr lang="en-GB" sz="900" b="0" dirty="0">
                          <a:solidFill>
                            <a:schemeClr val="tx1"/>
                          </a:solidFill>
                          <a:effectLst/>
                          <a:latin typeface="+mn-lt"/>
                        </a:rPr>
                        <a:t>Diffuse chronic pain (CFS, FM, CRPS)</a:t>
                      </a:r>
                      <a:endParaRPr lang="en-DE" sz="900" b="0" dirty="0">
                        <a:solidFill>
                          <a:schemeClr val="tx1"/>
                        </a:solidFill>
                        <a:effectLst/>
                        <a:latin typeface="+mn-lt"/>
                        <a:ea typeface="Times New Roman" panose="02020603050405020304" pitchFamily="18" charset="0"/>
                        <a:cs typeface="Arial" panose="020B0604020202020204" pitchFamily="34" charset="0"/>
                      </a:endParaRPr>
                    </a:p>
                  </a:txBody>
                  <a:tcPr marL="60474" marR="60474" marT="0" marB="0" anchor="ctr">
                    <a:solidFill>
                      <a:srgbClr val="E7EEF7"/>
                    </a:solidFill>
                  </a:tcPr>
                </a:tc>
                <a:tc>
                  <a:txBody>
                    <a:bodyPr/>
                    <a:lstStyle/>
                    <a:p>
                      <a:pPr indent="0" algn="ctr">
                        <a:lnSpc>
                          <a:spcPct val="150000"/>
                        </a:lnSpc>
                      </a:pPr>
                      <a:r>
                        <a:rPr lang="en-GB" sz="900" dirty="0">
                          <a:effectLst/>
                          <a:latin typeface="+mn-lt"/>
                        </a:rPr>
                        <a:t>1</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tc>
                  <a:txBody>
                    <a:bodyPr/>
                    <a:lstStyle/>
                    <a:p>
                      <a:pPr indent="0" algn="ctr">
                        <a:lnSpc>
                          <a:spcPct val="150000"/>
                        </a:lnSpc>
                      </a:pPr>
                      <a:r>
                        <a:rPr lang="en-GB" sz="900" dirty="0">
                          <a:effectLst/>
                          <a:latin typeface="+mn-lt"/>
                          <a:ea typeface="Times New Roman" panose="02020603050405020304" pitchFamily="18" charset="0"/>
                          <a:cs typeface="Arial" panose="020B0604020202020204" pitchFamily="34" charset="0"/>
                        </a:rPr>
                        <a:t>2 %</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extLst>
                  <a:ext uri="{0D108BD9-81ED-4DB2-BD59-A6C34878D82A}">
                    <a16:rowId xmlns:a16="http://schemas.microsoft.com/office/drawing/2014/main" val="1649897762"/>
                  </a:ext>
                </a:extLst>
              </a:tr>
            </a:tbl>
          </a:graphicData>
        </a:graphic>
      </p:graphicFrame>
      <p:sp>
        <p:nvSpPr>
          <p:cNvPr id="2" name="Content Placeholder 1">
            <a:extLst>
              <a:ext uri="{FF2B5EF4-FFF2-40B4-BE49-F238E27FC236}">
                <a16:creationId xmlns:a16="http://schemas.microsoft.com/office/drawing/2014/main" id="{482CF5C7-A929-3648-B895-F7D3FAA3F010}"/>
              </a:ext>
            </a:extLst>
          </p:cNvPr>
          <p:cNvSpPr>
            <a:spLocks noGrp="1"/>
          </p:cNvSpPr>
          <p:nvPr>
            <p:ph idx="11"/>
          </p:nvPr>
        </p:nvSpPr>
        <p:spPr/>
        <p:txBody>
          <a:bodyPr/>
          <a:lstStyle/>
          <a:p>
            <a:r>
              <a:rPr lang="en-GB" dirty="0"/>
              <a:t>Trial objectives </a:t>
            </a:r>
          </a:p>
          <a:p>
            <a:r>
              <a:rPr lang="en-GB" dirty="0"/>
              <a:t>Therapies / interventions</a:t>
            </a:r>
          </a:p>
          <a:p>
            <a:r>
              <a:rPr lang="en-GB" b="1" dirty="0"/>
              <a:t>Pain description </a:t>
            </a:r>
          </a:p>
          <a:p>
            <a:r>
              <a:rPr lang="en-GB" dirty="0"/>
              <a:t>Sample size </a:t>
            </a:r>
          </a:p>
          <a:p>
            <a:r>
              <a:rPr lang="en-GB" dirty="0"/>
              <a:t>Trial settings </a:t>
            </a:r>
          </a:p>
          <a:p>
            <a:r>
              <a:rPr lang="en-GB" dirty="0"/>
              <a:t>Funding sources </a:t>
            </a:r>
          </a:p>
          <a:p>
            <a:endParaRPr lang="en-GB" dirty="0"/>
          </a:p>
        </p:txBody>
      </p:sp>
      <p:sp>
        <p:nvSpPr>
          <p:cNvPr id="3" name="Title 2">
            <a:extLst>
              <a:ext uri="{FF2B5EF4-FFF2-40B4-BE49-F238E27FC236}">
                <a16:creationId xmlns:a16="http://schemas.microsoft.com/office/drawing/2014/main" id="{2BF8822B-5595-2E48-BB10-70F147C09B1C}"/>
              </a:ext>
            </a:extLst>
          </p:cNvPr>
          <p:cNvSpPr>
            <a:spLocks noGrp="1"/>
          </p:cNvSpPr>
          <p:nvPr>
            <p:ph type="title"/>
          </p:nvPr>
        </p:nvSpPr>
        <p:spPr/>
        <p:txBody>
          <a:bodyPr/>
          <a:lstStyle/>
          <a:p>
            <a:r>
              <a:rPr lang="en-GB" dirty="0"/>
              <a:t>Trial Characteristics </a:t>
            </a:r>
          </a:p>
        </p:txBody>
      </p:sp>
      <p:graphicFrame>
        <p:nvGraphicFramePr>
          <p:cNvPr id="4" name="Content Placeholder 3">
            <a:extLst>
              <a:ext uri="{FF2B5EF4-FFF2-40B4-BE49-F238E27FC236}">
                <a16:creationId xmlns:a16="http://schemas.microsoft.com/office/drawing/2014/main" id="{532EA18E-9588-CD44-B687-8B71A3FC4F83}"/>
              </a:ext>
            </a:extLst>
          </p:cNvPr>
          <p:cNvGraphicFramePr>
            <a:graphicFrameLocks noGrp="1"/>
          </p:cNvGraphicFramePr>
          <p:nvPr>
            <p:ph idx="12"/>
            <p:extLst>
              <p:ext uri="{D42A27DB-BD31-4B8C-83A1-F6EECF244321}">
                <p14:modId xmlns:p14="http://schemas.microsoft.com/office/powerpoint/2010/main" val="1497668575"/>
              </p:ext>
            </p:extLst>
          </p:nvPr>
        </p:nvGraphicFramePr>
        <p:xfrm>
          <a:off x="4054899" y="1737839"/>
          <a:ext cx="3391922" cy="1524940"/>
        </p:xfrm>
        <a:graphic>
          <a:graphicData uri="http://schemas.openxmlformats.org/drawingml/2006/table">
            <a:tbl>
              <a:tblPr firstRow="1" firstCol="1" bandRow="1">
                <a:tableStyleId>{93296810-A885-4BE3-A3E7-6D5BEEA58F35}</a:tableStyleId>
              </a:tblPr>
              <a:tblGrid>
                <a:gridCol w="1390248">
                  <a:extLst>
                    <a:ext uri="{9D8B030D-6E8A-4147-A177-3AD203B41FA5}">
                      <a16:colId xmlns:a16="http://schemas.microsoft.com/office/drawing/2014/main" val="2734752090"/>
                    </a:ext>
                  </a:extLst>
                </a:gridCol>
                <a:gridCol w="972725">
                  <a:extLst>
                    <a:ext uri="{9D8B030D-6E8A-4147-A177-3AD203B41FA5}">
                      <a16:colId xmlns:a16="http://schemas.microsoft.com/office/drawing/2014/main" val="2609477770"/>
                    </a:ext>
                  </a:extLst>
                </a:gridCol>
                <a:gridCol w="1028949">
                  <a:extLst>
                    <a:ext uri="{9D8B030D-6E8A-4147-A177-3AD203B41FA5}">
                      <a16:colId xmlns:a16="http://schemas.microsoft.com/office/drawing/2014/main" val="204137883"/>
                    </a:ext>
                  </a:extLst>
                </a:gridCol>
              </a:tblGrid>
              <a:tr h="318030">
                <a:tc>
                  <a:txBody>
                    <a:bodyPr/>
                    <a:lstStyle/>
                    <a:p>
                      <a:pPr indent="0" algn="l">
                        <a:lnSpc>
                          <a:spcPct val="150000"/>
                        </a:lnSpc>
                      </a:pPr>
                      <a:r>
                        <a:rPr lang="en-GB" sz="900" b="1" dirty="0">
                          <a:solidFill>
                            <a:schemeClr val="bg1"/>
                          </a:solidFill>
                          <a:effectLst/>
                        </a:rPr>
                        <a:t>Pain duration</a:t>
                      </a:r>
                      <a:endParaRPr lang="en-DE" sz="900" b="1"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0474" marR="60474" marT="0" marB="0" anchor="ctr">
                    <a:solidFill>
                      <a:srgbClr val="2885CA"/>
                    </a:solidFill>
                  </a:tcPr>
                </a:tc>
                <a:tc>
                  <a:txBody>
                    <a:bodyPr/>
                    <a:lstStyle/>
                    <a:p>
                      <a:pPr marL="0" marR="0" lvl="0" indent="0" algn="ctr" defTabSz="380996" rtl="0" eaLnBrk="1" fontAlgn="auto" latinLnBrk="0" hangingPunct="1">
                        <a:lnSpc>
                          <a:spcPct val="150000"/>
                        </a:lnSpc>
                        <a:spcBef>
                          <a:spcPts val="0"/>
                        </a:spcBef>
                        <a:spcAft>
                          <a:spcPts val="0"/>
                        </a:spcAft>
                        <a:buClrTx/>
                        <a:buSzTx/>
                        <a:buFontTx/>
                        <a:buNone/>
                        <a:tabLst/>
                        <a:defRPr/>
                      </a:pPr>
                      <a:r>
                        <a:rPr lang="en-GB" sz="900" dirty="0">
                          <a:effectLst/>
                        </a:rPr>
                        <a:t>n</a:t>
                      </a:r>
                      <a:endParaRPr lang="en-DE" sz="9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0474" marR="60474" marT="0" marB="0" anchor="ctr">
                    <a:solidFill>
                      <a:srgbClr val="2885CA"/>
                    </a:solidFill>
                  </a:tcPr>
                </a:tc>
                <a:tc>
                  <a:txBody>
                    <a:bodyPr/>
                    <a:lstStyle/>
                    <a:p>
                      <a:pPr indent="0" algn="ctr">
                        <a:lnSpc>
                          <a:spcPct val="150000"/>
                        </a:lnSpc>
                      </a:pPr>
                      <a:r>
                        <a:rPr lang="en-GB" sz="900" dirty="0">
                          <a:effectLst/>
                        </a:rPr>
                        <a:t>57 total</a:t>
                      </a:r>
                      <a:endParaRPr lang="en-DE" sz="9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0474" marR="60474" marT="0" marB="0" anchor="ctr">
                    <a:solidFill>
                      <a:srgbClr val="2885CA"/>
                    </a:solidFill>
                  </a:tcPr>
                </a:tc>
                <a:extLst>
                  <a:ext uri="{0D108BD9-81ED-4DB2-BD59-A6C34878D82A}">
                    <a16:rowId xmlns:a16="http://schemas.microsoft.com/office/drawing/2014/main" val="190680220"/>
                  </a:ext>
                </a:extLst>
              </a:tr>
              <a:tr h="241382">
                <a:tc>
                  <a:txBody>
                    <a:bodyPr/>
                    <a:lstStyle/>
                    <a:p>
                      <a:pPr indent="0" algn="l">
                        <a:lnSpc>
                          <a:spcPct val="150000"/>
                        </a:lnSpc>
                      </a:pPr>
                      <a:r>
                        <a:rPr lang="en-GB" sz="900" b="0" dirty="0">
                          <a:solidFill>
                            <a:schemeClr val="tx1"/>
                          </a:solidFill>
                          <a:effectLst/>
                        </a:rPr>
                        <a:t>Acute</a:t>
                      </a:r>
                      <a:endParaRPr lang="en-DE" sz="900" b="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0474" marR="60474" marT="0" marB="0" anchor="ctr">
                    <a:solidFill>
                      <a:srgbClr val="CBD9EC"/>
                    </a:solidFill>
                  </a:tcPr>
                </a:tc>
                <a:tc>
                  <a:txBody>
                    <a:bodyPr/>
                    <a:lstStyle/>
                    <a:p>
                      <a:pPr indent="0" algn="ctr">
                        <a:lnSpc>
                          <a:spcPct val="150000"/>
                        </a:lnSpc>
                      </a:pPr>
                      <a:r>
                        <a:rPr lang="en-GB" sz="900" dirty="0">
                          <a:effectLst/>
                          <a:latin typeface="+mn-lt"/>
                        </a:rPr>
                        <a:t>7</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tc>
                  <a:txBody>
                    <a:bodyPr/>
                    <a:lstStyle/>
                    <a:p>
                      <a:pPr indent="0" algn="ctr">
                        <a:lnSpc>
                          <a:spcPct val="150000"/>
                        </a:lnSpc>
                      </a:pPr>
                      <a:r>
                        <a:rPr lang="en-GB" sz="900" dirty="0">
                          <a:effectLst/>
                          <a:latin typeface="+mn-lt"/>
                        </a:rPr>
                        <a:t>12 %</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extLst>
                  <a:ext uri="{0D108BD9-81ED-4DB2-BD59-A6C34878D82A}">
                    <a16:rowId xmlns:a16="http://schemas.microsoft.com/office/drawing/2014/main" val="1788789683"/>
                  </a:ext>
                </a:extLst>
              </a:tr>
              <a:tr h="241382">
                <a:tc>
                  <a:txBody>
                    <a:bodyPr/>
                    <a:lstStyle/>
                    <a:p>
                      <a:pPr indent="0" algn="l">
                        <a:lnSpc>
                          <a:spcPct val="150000"/>
                        </a:lnSpc>
                      </a:pPr>
                      <a:r>
                        <a:rPr lang="en-GB" sz="900" b="0" dirty="0">
                          <a:solidFill>
                            <a:schemeClr val="tx1"/>
                          </a:solidFill>
                          <a:effectLst/>
                        </a:rPr>
                        <a:t>Subacute</a:t>
                      </a:r>
                      <a:endParaRPr lang="en-DE" sz="900" b="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0474" marR="60474" marT="0" marB="0" anchor="ctr">
                    <a:solidFill>
                      <a:srgbClr val="E7EEF7"/>
                    </a:solidFill>
                  </a:tcPr>
                </a:tc>
                <a:tc>
                  <a:txBody>
                    <a:bodyPr/>
                    <a:lstStyle/>
                    <a:p>
                      <a:pPr indent="0" algn="ctr">
                        <a:lnSpc>
                          <a:spcPct val="150000"/>
                        </a:lnSpc>
                      </a:pPr>
                      <a:r>
                        <a:rPr lang="en-GB" sz="900">
                          <a:effectLst/>
                          <a:latin typeface="+mn-lt"/>
                        </a:rPr>
                        <a:t>2</a:t>
                      </a:r>
                      <a:endParaRPr lang="en-DE" sz="900">
                        <a:effectLst/>
                        <a:latin typeface="+mn-lt"/>
                        <a:ea typeface="Times New Roman" panose="02020603050405020304" pitchFamily="18" charset="0"/>
                        <a:cs typeface="Arial" panose="020B0604020202020204" pitchFamily="34" charset="0"/>
                      </a:endParaRPr>
                    </a:p>
                  </a:txBody>
                  <a:tcPr marL="60474" marR="60474" marT="0" marB="0" anchor="ctr"/>
                </a:tc>
                <a:tc>
                  <a:txBody>
                    <a:bodyPr/>
                    <a:lstStyle/>
                    <a:p>
                      <a:pPr indent="0" algn="ctr">
                        <a:lnSpc>
                          <a:spcPct val="150000"/>
                        </a:lnSpc>
                      </a:pPr>
                      <a:r>
                        <a:rPr lang="en-GB" sz="900" dirty="0">
                          <a:effectLst/>
                          <a:latin typeface="+mn-lt"/>
                          <a:ea typeface="Times New Roman" panose="02020603050405020304" pitchFamily="18" charset="0"/>
                          <a:cs typeface="Arial" panose="020B0604020202020204" pitchFamily="34" charset="0"/>
                        </a:rPr>
                        <a:t>4 %</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extLst>
                  <a:ext uri="{0D108BD9-81ED-4DB2-BD59-A6C34878D82A}">
                    <a16:rowId xmlns:a16="http://schemas.microsoft.com/office/drawing/2014/main" val="2189233873"/>
                  </a:ext>
                </a:extLst>
              </a:tr>
              <a:tr h="241382">
                <a:tc>
                  <a:txBody>
                    <a:bodyPr/>
                    <a:lstStyle/>
                    <a:p>
                      <a:pPr indent="0" algn="l">
                        <a:lnSpc>
                          <a:spcPct val="150000"/>
                        </a:lnSpc>
                      </a:pPr>
                      <a:r>
                        <a:rPr lang="en-GB" sz="900" b="0" dirty="0">
                          <a:solidFill>
                            <a:schemeClr val="tx1"/>
                          </a:solidFill>
                          <a:effectLst/>
                        </a:rPr>
                        <a:t>Chronic</a:t>
                      </a:r>
                      <a:endParaRPr lang="en-DE" sz="900" b="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0474" marR="60474" marT="0" marB="0" anchor="ctr">
                    <a:solidFill>
                      <a:srgbClr val="CBD9EC"/>
                    </a:solidFill>
                  </a:tcPr>
                </a:tc>
                <a:tc>
                  <a:txBody>
                    <a:bodyPr/>
                    <a:lstStyle/>
                    <a:p>
                      <a:pPr indent="0" algn="ctr">
                        <a:lnSpc>
                          <a:spcPct val="150000"/>
                        </a:lnSpc>
                      </a:pPr>
                      <a:r>
                        <a:rPr lang="en-GB" sz="900" dirty="0">
                          <a:effectLst/>
                          <a:latin typeface="+mn-lt"/>
                        </a:rPr>
                        <a:t>31</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tc>
                  <a:txBody>
                    <a:bodyPr/>
                    <a:lstStyle/>
                    <a:p>
                      <a:pPr indent="0" algn="ctr">
                        <a:lnSpc>
                          <a:spcPct val="150000"/>
                        </a:lnSpc>
                      </a:pPr>
                      <a:r>
                        <a:rPr lang="en-GB" sz="900" dirty="0">
                          <a:effectLst/>
                          <a:latin typeface="+mn-lt"/>
                        </a:rPr>
                        <a:t>54 %</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extLst>
                  <a:ext uri="{0D108BD9-81ED-4DB2-BD59-A6C34878D82A}">
                    <a16:rowId xmlns:a16="http://schemas.microsoft.com/office/drawing/2014/main" val="1322690553"/>
                  </a:ext>
                </a:extLst>
              </a:tr>
              <a:tr h="241382">
                <a:tc>
                  <a:txBody>
                    <a:bodyPr/>
                    <a:lstStyle/>
                    <a:p>
                      <a:pPr indent="0" algn="l">
                        <a:lnSpc>
                          <a:spcPct val="150000"/>
                        </a:lnSpc>
                      </a:pPr>
                      <a:r>
                        <a:rPr lang="en-GB" sz="900" b="0" dirty="0">
                          <a:solidFill>
                            <a:schemeClr val="tx1"/>
                          </a:solidFill>
                          <a:effectLst/>
                        </a:rPr>
                        <a:t>Mixed</a:t>
                      </a:r>
                      <a:endParaRPr lang="en-DE" sz="900" b="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0474" marR="60474" marT="0" marB="0" anchor="ctr">
                    <a:solidFill>
                      <a:srgbClr val="E7EEF7"/>
                    </a:solidFill>
                  </a:tcPr>
                </a:tc>
                <a:tc>
                  <a:txBody>
                    <a:bodyPr/>
                    <a:lstStyle/>
                    <a:p>
                      <a:pPr indent="0" algn="ctr">
                        <a:lnSpc>
                          <a:spcPct val="150000"/>
                        </a:lnSpc>
                      </a:pPr>
                      <a:r>
                        <a:rPr lang="en-GB" sz="900">
                          <a:effectLst/>
                          <a:latin typeface="+mn-lt"/>
                        </a:rPr>
                        <a:t>1</a:t>
                      </a:r>
                      <a:endParaRPr lang="en-DE" sz="900">
                        <a:effectLst/>
                        <a:latin typeface="+mn-lt"/>
                        <a:ea typeface="Times New Roman" panose="02020603050405020304" pitchFamily="18" charset="0"/>
                        <a:cs typeface="Arial" panose="020B0604020202020204" pitchFamily="34" charset="0"/>
                      </a:endParaRPr>
                    </a:p>
                  </a:txBody>
                  <a:tcPr marL="60474" marR="60474" marT="0" marB="0" anchor="ctr"/>
                </a:tc>
                <a:tc>
                  <a:txBody>
                    <a:bodyPr/>
                    <a:lstStyle/>
                    <a:p>
                      <a:pPr indent="0" algn="ctr">
                        <a:lnSpc>
                          <a:spcPct val="150000"/>
                        </a:lnSpc>
                      </a:pPr>
                      <a:r>
                        <a:rPr lang="en-GB" sz="900" dirty="0">
                          <a:effectLst/>
                          <a:latin typeface="+mn-lt"/>
                          <a:ea typeface="Times New Roman" panose="02020603050405020304" pitchFamily="18" charset="0"/>
                          <a:cs typeface="Arial" panose="020B0604020202020204" pitchFamily="34" charset="0"/>
                        </a:rPr>
                        <a:t>2 %</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extLst>
                  <a:ext uri="{0D108BD9-81ED-4DB2-BD59-A6C34878D82A}">
                    <a16:rowId xmlns:a16="http://schemas.microsoft.com/office/drawing/2014/main" val="1422683349"/>
                  </a:ext>
                </a:extLst>
              </a:tr>
              <a:tr h="241382">
                <a:tc>
                  <a:txBody>
                    <a:bodyPr/>
                    <a:lstStyle/>
                    <a:p>
                      <a:pPr indent="0" algn="l">
                        <a:lnSpc>
                          <a:spcPct val="150000"/>
                        </a:lnSpc>
                      </a:pPr>
                      <a:r>
                        <a:rPr lang="en-GB" sz="900" b="0" dirty="0">
                          <a:solidFill>
                            <a:schemeClr val="tx1"/>
                          </a:solidFill>
                          <a:effectLst/>
                        </a:rPr>
                        <a:t>Not reported</a:t>
                      </a:r>
                      <a:endParaRPr lang="en-DE" sz="900" b="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0474" marR="60474" marT="0" marB="0" anchor="ctr">
                    <a:solidFill>
                      <a:srgbClr val="CBD9EC"/>
                    </a:solidFill>
                  </a:tcPr>
                </a:tc>
                <a:tc>
                  <a:txBody>
                    <a:bodyPr/>
                    <a:lstStyle/>
                    <a:p>
                      <a:pPr indent="0" algn="ctr">
                        <a:lnSpc>
                          <a:spcPct val="150000"/>
                        </a:lnSpc>
                      </a:pPr>
                      <a:r>
                        <a:rPr lang="en-GB" sz="900">
                          <a:effectLst/>
                          <a:latin typeface="+mn-lt"/>
                        </a:rPr>
                        <a:t>16</a:t>
                      </a:r>
                      <a:endParaRPr lang="en-DE" sz="900">
                        <a:effectLst/>
                        <a:latin typeface="+mn-lt"/>
                        <a:ea typeface="Times New Roman" panose="02020603050405020304" pitchFamily="18" charset="0"/>
                        <a:cs typeface="Arial" panose="020B0604020202020204" pitchFamily="34" charset="0"/>
                      </a:endParaRPr>
                    </a:p>
                  </a:txBody>
                  <a:tcPr marL="60474" marR="60474" marT="0" marB="0" anchor="ctr"/>
                </a:tc>
                <a:tc>
                  <a:txBody>
                    <a:bodyPr/>
                    <a:lstStyle/>
                    <a:p>
                      <a:pPr indent="0" algn="ctr">
                        <a:lnSpc>
                          <a:spcPct val="150000"/>
                        </a:lnSpc>
                      </a:pPr>
                      <a:r>
                        <a:rPr lang="en-GB" sz="900" dirty="0">
                          <a:effectLst/>
                          <a:latin typeface="+mn-lt"/>
                        </a:rPr>
                        <a:t>28 %</a:t>
                      </a:r>
                      <a:endParaRPr lang="en-DE" sz="900" dirty="0">
                        <a:effectLst/>
                        <a:latin typeface="+mn-lt"/>
                        <a:ea typeface="Times New Roman" panose="02020603050405020304" pitchFamily="18" charset="0"/>
                        <a:cs typeface="Arial" panose="020B0604020202020204" pitchFamily="34" charset="0"/>
                      </a:endParaRPr>
                    </a:p>
                  </a:txBody>
                  <a:tcPr marL="60474" marR="60474" marT="0" marB="0" anchor="ctr"/>
                </a:tc>
                <a:extLst>
                  <a:ext uri="{0D108BD9-81ED-4DB2-BD59-A6C34878D82A}">
                    <a16:rowId xmlns:a16="http://schemas.microsoft.com/office/drawing/2014/main" val="4252953750"/>
                  </a:ext>
                </a:extLst>
              </a:tr>
            </a:tbl>
          </a:graphicData>
        </a:graphic>
      </p:graphicFrame>
    </p:spTree>
    <p:extLst>
      <p:ext uri="{BB962C8B-B14F-4D97-AF65-F5344CB8AC3E}">
        <p14:creationId xmlns:p14="http://schemas.microsoft.com/office/powerpoint/2010/main" val="300991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mperial College London Theme">
  <a:themeElements>
    <a:clrScheme name="Imperial College London Presentation">
      <a:dk1>
        <a:srgbClr val="000000"/>
      </a:dk1>
      <a:lt1>
        <a:sysClr val="window" lastClr="FFFFFF"/>
      </a:lt1>
      <a:dk2>
        <a:srgbClr val="003E74"/>
      </a:dk2>
      <a:lt2>
        <a:srgbClr val="9D9D9D"/>
      </a:lt2>
      <a:accent1>
        <a:srgbClr val="0085CA"/>
      </a:accent1>
      <a:accent2>
        <a:srgbClr val="006EAF"/>
      </a:accent2>
      <a:accent3>
        <a:srgbClr val="0CA1CD"/>
      </a:accent3>
      <a:accent4>
        <a:srgbClr val="008EAA"/>
      </a:accent4>
      <a:accent5>
        <a:srgbClr val="379F9F"/>
      </a:accent5>
      <a:accent6>
        <a:srgbClr val="0085CA"/>
      </a:accent6>
      <a:hlink>
        <a:srgbClr val="0085CA"/>
      </a:hlink>
      <a:folHlink>
        <a:srgbClr val="0085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SA presentation_DHS" id="{6005C209-6F41-C94A-BE8C-59BA71201623}" vid="{6F13B332-8038-8348-9A31-55E7738DAA7D}"/>
    </a:ext>
  </a:extLst>
</a:theme>
</file>

<file path=ppt/theme/theme2.xml><?xml version="1.0" encoding="utf-8"?>
<a:theme xmlns:a="http://schemas.openxmlformats.org/drawingml/2006/main" name="Office Theme">
  <a:themeElements>
    <a:clrScheme name="Imperial College London Presentation">
      <a:dk1>
        <a:srgbClr val="000000"/>
      </a:dk1>
      <a:lt1>
        <a:sysClr val="window" lastClr="FFFFFF"/>
      </a:lt1>
      <a:dk2>
        <a:srgbClr val="003E74"/>
      </a:dk2>
      <a:lt2>
        <a:srgbClr val="9D9D9D"/>
      </a:lt2>
      <a:accent1>
        <a:srgbClr val="0085CA"/>
      </a:accent1>
      <a:accent2>
        <a:srgbClr val="006EAF"/>
      </a:accent2>
      <a:accent3>
        <a:srgbClr val="0CA1CD"/>
      </a:accent3>
      <a:accent4>
        <a:srgbClr val="008EAA"/>
      </a:accent4>
      <a:accent5>
        <a:srgbClr val="379F9F"/>
      </a:accent5>
      <a:accent6>
        <a:srgbClr val="0085CA"/>
      </a:accent6>
      <a:hlink>
        <a:srgbClr val="0085CA"/>
      </a:hlink>
      <a:folHlink>
        <a:srgbClr val="0085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Imperial College London Presentation">
      <a:dk1>
        <a:srgbClr val="000000"/>
      </a:dk1>
      <a:lt1>
        <a:sysClr val="window" lastClr="FFFFFF"/>
      </a:lt1>
      <a:dk2>
        <a:srgbClr val="003E74"/>
      </a:dk2>
      <a:lt2>
        <a:srgbClr val="9D9D9D"/>
      </a:lt2>
      <a:accent1>
        <a:srgbClr val="0085CA"/>
      </a:accent1>
      <a:accent2>
        <a:srgbClr val="006EAF"/>
      </a:accent2>
      <a:accent3>
        <a:srgbClr val="0CA1CD"/>
      </a:accent3>
      <a:accent4>
        <a:srgbClr val="008EAA"/>
      </a:accent4>
      <a:accent5>
        <a:srgbClr val="379F9F"/>
      </a:accent5>
      <a:accent6>
        <a:srgbClr val="0085CA"/>
      </a:accent6>
      <a:hlink>
        <a:srgbClr val="0085CA"/>
      </a:hlink>
      <a:folHlink>
        <a:srgbClr val="0085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Imperial College London Theme</Template>
  <TotalTime>3873</TotalTime>
  <Words>6564</Words>
  <Application>Microsoft Macintosh PowerPoint</Application>
  <PresentationFormat>On-screen Show (16:10)</PresentationFormat>
  <Paragraphs>843</Paragraphs>
  <Slides>31</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Ink Free</vt:lpstr>
      <vt:lpstr>Times New Roman</vt:lpstr>
      <vt:lpstr>Wingdings</vt:lpstr>
      <vt:lpstr>Imperial College London Theme</vt:lpstr>
      <vt:lpstr> Pragmatic Trials of Pain Therapies: a Systematic Review of Methods </vt:lpstr>
      <vt:lpstr>Background</vt:lpstr>
      <vt:lpstr>Systematic Review Methods </vt:lpstr>
      <vt:lpstr>Systematic Review Methods </vt:lpstr>
      <vt:lpstr>Search Results </vt:lpstr>
      <vt:lpstr>Trial Characteristics </vt:lpstr>
      <vt:lpstr>Trial Characteristics </vt:lpstr>
      <vt:lpstr>Trial Characteristics </vt:lpstr>
      <vt:lpstr>Trial Characteristics </vt:lpstr>
      <vt:lpstr>Trial Characteristics </vt:lpstr>
      <vt:lpstr>Trial Characteristics </vt:lpstr>
      <vt:lpstr>Trial Characteristics </vt:lpstr>
      <vt:lpstr>Trial Methods </vt:lpstr>
      <vt:lpstr>Trial Methods </vt:lpstr>
      <vt:lpstr>Trial Methods </vt:lpstr>
      <vt:lpstr>Trial Methods </vt:lpstr>
      <vt:lpstr>Trial Methods </vt:lpstr>
      <vt:lpstr>Pragmatic Trial Methods </vt:lpstr>
      <vt:lpstr>Pragmatic Trial Methods </vt:lpstr>
      <vt:lpstr>Pragmatic Trial Methods </vt:lpstr>
      <vt:lpstr>Pragmatic Trial Methods </vt:lpstr>
      <vt:lpstr>Pragmatic Trial Methods </vt:lpstr>
      <vt:lpstr>Pragmatic Trial Methods </vt:lpstr>
      <vt:lpstr>Pragmatic Trial Methods </vt:lpstr>
      <vt:lpstr>Reporting in Pragmatic Trials </vt:lpstr>
      <vt:lpstr>Links between Pragmatism and Trial Features </vt:lpstr>
      <vt:lpstr>Links between Pragmatism and Trial Features </vt:lpstr>
      <vt:lpstr>Summary and Discussion </vt:lpstr>
      <vt:lpstr>Summary and Discussion </vt:lpstr>
      <vt:lpstr>  Thank you</vt:lpstr>
      <vt:lpstr>Supplementary Slides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Which Trial Design is Best?  Methods to Obtain Best-Evidence Data on the Efficacy and Effectiveness of  Non-Pharmacological Non-Surgical Therapies in the Field of Neuropathic  and Other Chronic Pain </dc:title>
  <dc:creator>Hohenschurz-Schmidt, David</dc:creator>
  <cp:lastModifiedBy>Valorie Thompson</cp:lastModifiedBy>
  <cp:revision>1</cp:revision>
  <cp:lastPrinted>2020-07-14T13:25:01Z</cp:lastPrinted>
  <dcterms:created xsi:type="dcterms:W3CDTF">2020-10-01T11:05:45Z</dcterms:created>
  <dcterms:modified xsi:type="dcterms:W3CDTF">2020-10-09T20:14:43Z</dcterms:modified>
</cp:coreProperties>
</file>